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s/slide18.xml" ContentType="application/vnd.openxmlformats-officedocument.presentationml.slide+xml"/>
  <Override PartName="/ppt/slides/slide11.xml" ContentType="application/vnd.openxmlformats-officedocument.presentationml.slide+xml"/>
  <Override PartName="/ppt/slides/slide10.xml" ContentType="application/vnd.openxmlformats-officedocument.presentationml.slide+xml"/>
  <Override PartName="/ppt/slides/slide9.xml" ContentType="application/vnd.openxmlformats-officedocument.presentationml.slide+xml"/>
  <Override PartName="/ppt/slides/slide8.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7.xml" ContentType="application/vnd.openxmlformats-officedocument.presentationml.slide+xml"/>
  <Override PartName="/ppt/slides/slide6.xml" ContentType="application/vnd.openxmlformats-officedocument.presentationml.slide+xml"/>
  <Override PartName="/ppt/slides/slide5.xml" ContentType="application/vnd.openxmlformats-officedocument.presentationml.slide+xml"/>
  <Override PartName="/ppt/slides/slide23.xml" ContentType="application/vnd.openxmlformats-officedocument.presentationml.slide+xml"/>
  <Override PartName="/ppt/slides/slide22.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xml" ContentType="application/vnd.openxmlformats-officedocument.presentationml.slide+xml"/>
  <Override PartName="/ppt/slides/slide4.xml" ContentType="application/vnd.openxmlformats-officedocument.presentationml.slide+xml"/>
  <Override PartName="/ppt/slides/slide1.xml" ContentType="application/vnd.openxmlformats-officedocument.presentationml.slide+xml"/>
  <Override PartName="/ppt/slides/slide3.xml" ContentType="application/vnd.openxmlformats-officedocument.presentationml.slide+xml"/>
  <Override PartName="/ppt/notesSlides/notesSlide13.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4.xml" ContentType="application/vnd.openxmlformats-officedocument.presentationml.notesSlide+xml"/>
  <Override PartName="/ppt/notesSlides/notesSlide9.xml" ContentType="application/vnd.openxmlformats-officedocument.presentationml.notesSlide+xml"/>
  <Override PartName="/ppt/slideMasters/slideMaster1.xml" ContentType="application/vnd.openxmlformats-officedocument.presentationml.slideMaster+xml"/>
  <Override PartName="/ppt/notesSlides/notesSlide8.xml" ContentType="application/vnd.openxmlformats-officedocument.presentationml.notesSlid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9.xml" ContentType="application/vnd.openxmlformats-officedocument.presentationml.slideLayout+xml"/>
  <Override PartName="/ppt/slideLayouts/slideLayout8.xml" ContentType="application/vnd.openxmlformats-officedocument.presentationml.slideLayout+xml"/>
  <Override PartName="/ppt/slideLayouts/slideLayout7.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4.xml" ContentType="application/vnd.openxmlformats-officedocument.presentationml.notesSlide+xml"/>
  <Override PartName="/ppt/notesSlides/notesSlide3.xml" ContentType="application/vnd.openxmlformats-officedocument.presentationml.notesSl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Override PartName="/ppt/presProps.xml" ContentType="application/vnd.openxmlformats-officedocument.presentationml.presProps+xml"/>
  <Override PartName="/ppt/tableStyles.xml" ContentType="application/vnd.openxmlformats-officedocument.presentationml.tableStyles+xml"/>
  <Override PartName="/docProps/app.xml" ContentType="application/vnd.openxmlformats-officedocument.extended-properties+xml"/>
  <Override PartName="/docProps/core.xml" ContentType="application/vnd.openxmlformats-package.core-properties+xml"/>
  <Override PartName="/ppt/revisionInfo.xml" ContentType="application/vnd.ms-powerpoint.revisioninfo+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5"/>
  </p:notesMasterIdLst>
  <p:sldIdLst>
    <p:sldId id="256" r:id="rId2"/>
    <p:sldId id="259" r:id="rId3"/>
    <p:sldId id="258" r:id="rId4"/>
    <p:sldId id="260" r:id="rId5"/>
    <p:sldId id="257" r:id="rId6"/>
    <p:sldId id="261" r:id="rId7"/>
    <p:sldId id="262" r:id="rId8"/>
    <p:sldId id="263" r:id="rId9"/>
    <p:sldId id="264" r:id="rId10"/>
    <p:sldId id="265" r:id="rId11"/>
    <p:sldId id="266" r:id="rId12"/>
    <p:sldId id="267" r:id="rId13"/>
    <p:sldId id="268" r:id="rId14"/>
    <p:sldId id="269" r:id="rId15"/>
    <p:sldId id="270" r:id="rId16"/>
    <p:sldId id="279" r:id="rId17"/>
    <p:sldId id="272" r:id="rId18"/>
    <p:sldId id="273" r:id="rId19"/>
    <p:sldId id="274" r:id="rId20"/>
    <p:sldId id="275" r:id="rId21"/>
    <p:sldId id="276" r:id="rId22"/>
    <p:sldId id="278" r:id="rId23"/>
    <p:sldId id="280" r:id="rId24"/>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1559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9746"/>
    <p:restoredTop sz="69645" autoAdjust="0"/>
  </p:normalViewPr>
  <p:slideViewPr>
    <p:cSldViewPr snapToObjects="1">
      <p:cViewPr varScale="1">
        <p:scale>
          <a:sx n="52" d="100"/>
          <a:sy n="52" d="100"/>
        </p:scale>
        <p:origin x="1674"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33" Type="http://schemas.openxmlformats.org/officeDocument/2006/relationships/customXml" Target="../customXml/item3.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customXml" Target="../customXml/item2.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customXml" Target="../customXml/item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 Id="rId30" Type="http://schemas.microsoft.com/office/2015/10/relationships/revisionInfo" Target="revisionInfo.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1715320-BF8C-4DCB-8DFF-83E567B003FC}" type="datetimeFigureOut">
              <a:rPr lang="nl-NL" smtClean="0"/>
              <a:t>15-1-2018</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8E958E5-9EDC-4948-8C36-D1B64C9D8FE2}" type="slidenum">
              <a:rPr lang="nl-NL" smtClean="0"/>
              <a:t>‹nr.›</a:t>
            </a:fld>
            <a:endParaRPr lang="nl-NL"/>
          </a:p>
        </p:txBody>
      </p:sp>
    </p:spTree>
    <p:extLst>
      <p:ext uri="{BB962C8B-B14F-4D97-AF65-F5344CB8AC3E}">
        <p14:creationId xmlns:p14="http://schemas.microsoft.com/office/powerpoint/2010/main" val="14757521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Laat een catechisant de binnenkomer van pagina 5 voorlezen. </a:t>
            </a:r>
          </a:p>
          <a:p>
            <a:endParaRPr lang="nl-NL" dirty="0"/>
          </a:p>
        </p:txBody>
      </p:sp>
      <p:sp>
        <p:nvSpPr>
          <p:cNvPr id="4" name="Tijdelijke aanduiding voor dianummer 3"/>
          <p:cNvSpPr>
            <a:spLocks noGrp="1"/>
          </p:cNvSpPr>
          <p:nvPr>
            <p:ph type="sldNum" sz="quarter" idx="10"/>
          </p:nvPr>
        </p:nvSpPr>
        <p:spPr/>
        <p:txBody>
          <a:bodyPr/>
          <a:lstStyle/>
          <a:p>
            <a:fld id="{A8E958E5-9EDC-4948-8C36-D1B64C9D8FE2}" type="slidenum">
              <a:rPr lang="nl-NL" smtClean="0"/>
              <a:t>4</a:t>
            </a:fld>
            <a:endParaRPr lang="nl-NL" dirty="0"/>
          </a:p>
        </p:txBody>
      </p:sp>
    </p:spTree>
    <p:extLst>
      <p:ext uri="{BB962C8B-B14F-4D97-AF65-F5344CB8AC3E}">
        <p14:creationId xmlns:p14="http://schemas.microsoft.com/office/powerpoint/2010/main" val="34423656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kern="1200" dirty="0">
                <a:solidFill>
                  <a:schemeClr val="tx1"/>
                </a:solidFill>
                <a:effectLst/>
                <a:latin typeface="+mn-lt"/>
                <a:ea typeface="+mn-ea"/>
                <a:cs typeface="+mn-cs"/>
              </a:rPr>
              <a:t>Neem een bericht mee (van de website) van een organisatie die zich bezighoudt met verspreiding van Bijbels. Bijvoorbeeld:</a:t>
            </a:r>
          </a:p>
          <a:p>
            <a:pPr lvl="0"/>
            <a:r>
              <a:rPr lang="nl-NL" sz="1200" kern="1200" dirty="0">
                <a:solidFill>
                  <a:schemeClr val="tx1"/>
                </a:solidFill>
                <a:effectLst/>
                <a:latin typeface="+mn-lt"/>
                <a:ea typeface="+mn-ea"/>
                <a:cs typeface="+mn-cs"/>
              </a:rPr>
              <a:t>Open </a:t>
            </a:r>
            <a:r>
              <a:rPr lang="nl-NL" sz="1200" kern="1200" dirty="0" err="1">
                <a:solidFill>
                  <a:schemeClr val="tx1"/>
                </a:solidFill>
                <a:effectLst/>
                <a:latin typeface="+mn-lt"/>
                <a:ea typeface="+mn-ea"/>
                <a:cs typeface="+mn-cs"/>
              </a:rPr>
              <a:t>Doors</a:t>
            </a:r>
            <a:r>
              <a:rPr lang="nl-NL" sz="1200" kern="1200" dirty="0">
                <a:solidFill>
                  <a:schemeClr val="tx1"/>
                </a:solidFill>
                <a:effectLst/>
                <a:latin typeface="+mn-lt"/>
                <a:ea typeface="+mn-ea"/>
                <a:cs typeface="+mn-cs"/>
              </a:rPr>
              <a:t> / Stichting De Ondergrondse Kerk: Bijbelverspreiding onder vervolgde christenen </a:t>
            </a:r>
          </a:p>
          <a:p>
            <a:pPr lvl="0"/>
            <a:r>
              <a:rPr lang="nl-NL" sz="1200" kern="1200" dirty="0">
                <a:solidFill>
                  <a:schemeClr val="tx1"/>
                </a:solidFill>
                <a:effectLst/>
                <a:latin typeface="+mn-lt"/>
                <a:ea typeface="+mn-ea"/>
                <a:cs typeface="+mn-cs"/>
              </a:rPr>
              <a:t>GBS: Verspreiding van Gods Woord onder Nederlandse soldaten, in hotels, ziekenhuizen en gevangenissen.</a:t>
            </a:r>
          </a:p>
          <a:p>
            <a:r>
              <a:rPr lang="nl-NL" sz="1200" kern="1200" dirty="0">
                <a:solidFill>
                  <a:schemeClr val="tx1"/>
                </a:solidFill>
                <a:effectLst/>
                <a:latin typeface="+mn-lt"/>
                <a:ea typeface="+mn-ea"/>
                <a:cs typeface="+mn-cs"/>
              </a:rPr>
              <a:t> </a:t>
            </a:r>
          </a:p>
          <a:p>
            <a:r>
              <a:rPr lang="nl-NL" sz="1200" kern="1200" dirty="0">
                <a:solidFill>
                  <a:schemeClr val="tx1"/>
                </a:solidFill>
                <a:effectLst/>
                <a:latin typeface="+mn-lt"/>
                <a:ea typeface="+mn-ea"/>
                <a:cs typeface="+mn-cs"/>
              </a:rPr>
              <a:t>Bij dit bericht kun je, afhankelijk van de doelgroep, verschillende methodes kiezen. Bijvoorbeeld een meer mentale methode voor de denkers (stellingen bediscussiëren) of meer op het hart gerichte methode voor de doeners.</a:t>
            </a:r>
          </a:p>
          <a:p>
            <a:r>
              <a:rPr lang="nl-NL" sz="1200" kern="1200" dirty="0">
                <a:solidFill>
                  <a:schemeClr val="tx1"/>
                </a:solidFill>
                <a:effectLst/>
                <a:latin typeface="+mn-lt"/>
                <a:ea typeface="+mn-ea"/>
                <a:cs typeface="+mn-cs"/>
              </a:rPr>
              <a:t> </a:t>
            </a:r>
          </a:p>
          <a:p>
            <a:r>
              <a:rPr lang="nl-NL" sz="1200" b="1" kern="1200" dirty="0">
                <a:solidFill>
                  <a:schemeClr val="tx1"/>
                </a:solidFill>
                <a:effectLst/>
                <a:latin typeface="+mn-lt"/>
                <a:ea typeface="+mn-ea"/>
                <a:cs typeface="+mn-cs"/>
              </a:rPr>
              <a:t>Stellingen</a:t>
            </a:r>
          </a:p>
          <a:p>
            <a:pPr lvl="0"/>
            <a:r>
              <a:rPr lang="nl-NL" sz="1200" kern="1200" dirty="0">
                <a:solidFill>
                  <a:schemeClr val="tx1"/>
                </a:solidFill>
                <a:effectLst/>
                <a:latin typeface="+mn-lt"/>
                <a:ea typeface="+mn-ea"/>
                <a:cs typeface="+mn-cs"/>
              </a:rPr>
              <a:t>Je kunt beter eten geven aan mensen die honger hebben, dan zo'n moeilijke Bijbel.</a:t>
            </a:r>
          </a:p>
          <a:p>
            <a:pPr lvl="0"/>
            <a:r>
              <a:rPr lang="nl-NL" sz="1200" kern="1200" dirty="0">
                <a:solidFill>
                  <a:schemeClr val="tx1"/>
                </a:solidFill>
                <a:effectLst/>
                <a:latin typeface="+mn-lt"/>
                <a:ea typeface="+mn-ea"/>
                <a:cs typeface="+mn-cs"/>
              </a:rPr>
              <a:t>Zonder Bijbel is er geen eeuwig leven.</a:t>
            </a:r>
          </a:p>
          <a:p>
            <a:r>
              <a:rPr lang="nl-NL" sz="1200" kern="1200" dirty="0">
                <a:solidFill>
                  <a:schemeClr val="tx1"/>
                </a:solidFill>
                <a:effectLst/>
                <a:latin typeface="+mn-lt"/>
                <a:ea typeface="+mn-ea"/>
                <a:cs typeface="+mn-cs"/>
              </a:rPr>
              <a:t> </a:t>
            </a:r>
          </a:p>
          <a:p>
            <a:r>
              <a:rPr lang="nl-NL" sz="1200" kern="1200" dirty="0">
                <a:solidFill>
                  <a:schemeClr val="tx1"/>
                </a:solidFill>
                <a:effectLst/>
                <a:latin typeface="+mn-lt"/>
                <a:ea typeface="+mn-ea"/>
                <a:cs typeface="+mn-cs"/>
              </a:rPr>
              <a:t/>
            </a:r>
            <a:br>
              <a:rPr lang="nl-NL" sz="1200" kern="1200" dirty="0">
                <a:solidFill>
                  <a:schemeClr val="tx1"/>
                </a:solidFill>
                <a:effectLst/>
                <a:latin typeface="+mn-lt"/>
                <a:ea typeface="+mn-ea"/>
                <a:cs typeface="+mn-cs"/>
              </a:rPr>
            </a:br>
            <a:r>
              <a:rPr lang="nl-NL" sz="1400" b="1" kern="1200" dirty="0">
                <a:solidFill>
                  <a:schemeClr val="tx1"/>
                </a:solidFill>
                <a:effectLst/>
                <a:latin typeface="+mn-lt"/>
                <a:ea typeface="+mn-ea"/>
                <a:cs typeface="+mn-cs"/>
              </a:rPr>
              <a:t> </a:t>
            </a:r>
            <a:endParaRPr lang="nl-NL" sz="1200" kern="1200" dirty="0">
              <a:solidFill>
                <a:schemeClr val="tx1"/>
              </a:solidFill>
              <a:effectLst/>
              <a:latin typeface="+mn-lt"/>
              <a:ea typeface="+mn-ea"/>
              <a:cs typeface="+mn-cs"/>
            </a:endParaRPr>
          </a:p>
          <a:p>
            <a:endParaRPr lang="nl-NL" dirty="0"/>
          </a:p>
          <a:p>
            <a:endParaRPr lang="nl-NL" dirty="0"/>
          </a:p>
        </p:txBody>
      </p:sp>
      <p:sp>
        <p:nvSpPr>
          <p:cNvPr id="4" name="Tijdelijke aanduiding voor dianummer 3"/>
          <p:cNvSpPr>
            <a:spLocks noGrp="1"/>
          </p:cNvSpPr>
          <p:nvPr>
            <p:ph type="sldNum" sz="quarter" idx="10"/>
          </p:nvPr>
        </p:nvSpPr>
        <p:spPr/>
        <p:txBody>
          <a:bodyPr/>
          <a:lstStyle/>
          <a:p>
            <a:fld id="{A8E958E5-9EDC-4948-8C36-D1B64C9D8FE2}" type="slidenum">
              <a:rPr lang="nl-NL" smtClean="0"/>
              <a:t>19</a:t>
            </a:fld>
            <a:endParaRPr lang="nl-NL"/>
          </a:p>
        </p:txBody>
      </p:sp>
    </p:spTree>
    <p:extLst>
      <p:ext uri="{BB962C8B-B14F-4D97-AF65-F5344CB8AC3E}">
        <p14:creationId xmlns:p14="http://schemas.microsoft.com/office/powerpoint/2010/main" val="18571345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kern="1200" dirty="0">
                <a:solidFill>
                  <a:schemeClr val="tx1"/>
                </a:solidFill>
                <a:effectLst/>
                <a:latin typeface="+mn-lt"/>
                <a:ea typeface="+mn-ea"/>
                <a:cs typeface="+mn-cs"/>
              </a:rPr>
              <a:t>Neem een bericht mee (van de website) van een organisatie die zich bezighoudt met verspreiding van Bijbels. Bijvoorbeeld:</a:t>
            </a:r>
          </a:p>
          <a:p>
            <a:pPr lvl="0"/>
            <a:r>
              <a:rPr lang="nl-NL" sz="1200" kern="1200" dirty="0">
                <a:solidFill>
                  <a:schemeClr val="tx1"/>
                </a:solidFill>
                <a:effectLst/>
                <a:latin typeface="+mn-lt"/>
                <a:ea typeface="+mn-ea"/>
                <a:cs typeface="+mn-cs"/>
              </a:rPr>
              <a:t>Open </a:t>
            </a:r>
            <a:r>
              <a:rPr lang="nl-NL" sz="1200" kern="1200" dirty="0" err="1">
                <a:solidFill>
                  <a:schemeClr val="tx1"/>
                </a:solidFill>
                <a:effectLst/>
                <a:latin typeface="+mn-lt"/>
                <a:ea typeface="+mn-ea"/>
                <a:cs typeface="+mn-cs"/>
              </a:rPr>
              <a:t>Doors</a:t>
            </a:r>
            <a:r>
              <a:rPr lang="nl-NL" sz="1200" kern="1200" dirty="0">
                <a:solidFill>
                  <a:schemeClr val="tx1"/>
                </a:solidFill>
                <a:effectLst/>
                <a:latin typeface="+mn-lt"/>
                <a:ea typeface="+mn-ea"/>
                <a:cs typeface="+mn-cs"/>
              </a:rPr>
              <a:t> / Stichting De Ondergrondse Kerk: Bijbelverspreiding onder vervolgde christenen </a:t>
            </a:r>
          </a:p>
          <a:p>
            <a:pPr lvl="0"/>
            <a:r>
              <a:rPr lang="nl-NL" sz="1200" kern="1200" dirty="0">
                <a:solidFill>
                  <a:schemeClr val="tx1"/>
                </a:solidFill>
                <a:effectLst/>
                <a:latin typeface="+mn-lt"/>
                <a:ea typeface="+mn-ea"/>
                <a:cs typeface="+mn-cs"/>
              </a:rPr>
              <a:t>GBS: Verspreiding van Gods Woord onder Nederlandse soldaten, in hotels, ziekenhuizen en gevangenissen.</a:t>
            </a:r>
          </a:p>
          <a:p>
            <a:r>
              <a:rPr lang="nl-NL" sz="1200" kern="1200" dirty="0">
                <a:solidFill>
                  <a:schemeClr val="tx1"/>
                </a:solidFill>
                <a:effectLst/>
                <a:latin typeface="+mn-lt"/>
                <a:ea typeface="+mn-ea"/>
                <a:cs typeface="+mn-cs"/>
              </a:rPr>
              <a:t> </a:t>
            </a:r>
          </a:p>
          <a:p>
            <a:r>
              <a:rPr lang="nl-NL" sz="1200" kern="1200" dirty="0">
                <a:solidFill>
                  <a:schemeClr val="tx1"/>
                </a:solidFill>
                <a:effectLst/>
                <a:latin typeface="+mn-lt"/>
                <a:ea typeface="+mn-ea"/>
                <a:cs typeface="+mn-cs"/>
              </a:rPr>
              <a:t>Bij dit bericht kun je, afhankelijk van de doelgroep, verschillende methodes kiezen. Bijvoorbeeld een meer mentale methode voor de denkers (stellingen bediscussiëren) of meer op het hart gerichte methode voor de doeners.</a:t>
            </a:r>
          </a:p>
          <a:p>
            <a:r>
              <a:rPr lang="nl-NL" sz="1200" kern="1200" dirty="0">
                <a:solidFill>
                  <a:schemeClr val="tx1"/>
                </a:solidFill>
                <a:effectLst/>
                <a:latin typeface="+mn-lt"/>
                <a:ea typeface="+mn-ea"/>
                <a:cs typeface="+mn-cs"/>
              </a:rPr>
              <a:t> </a:t>
            </a:r>
          </a:p>
          <a:p>
            <a:r>
              <a:rPr lang="nl-NL" sz="1200" b="1" kern="1200" dirty="0">
                <a:solidFill>
                  <a:schemeClr val="tx1"/>
                </a:solidFill>
                <a:effectLst/>
                <a:latin typeface="+mn-lt"/>
                <a:ea typeface="+mn-ea"/>
                <a:cs typeface="+mn-cs"/>
              </a:rPr>
              <a:t>Actie</a:t>
            </a:r>
          </a:p>
          <a:p>
            <a:pPr lvl="0"/>
            <a:r>
              <a:rPr lang="nl-NL" sz="1200" kern="1200" dirty="0">
                <a:solidFill>
                  <a:schemeClr val="tx1"/>
                </a:solidFill>
                <a:effectLst/>
                <a:latin typeface="+mn-lt"/>
                <a:ea typeface="+mn-ea"/>
                <a:cs typeface="+mn-cs"/>
              </a:rPr>
              <a:t>Voor welke onderstaande zin kies je?</a:t>
            </a:r>
          </a:p>
          <a:p>
            <a:pPr lvl="1"/>
            <a:r>
              <a:rPr lang="nl-NL" sz="1200" kern="1200" dirty="0">
                <a:solidFill>
                  <a:schemeClr val="tx1"/>
                </a:solidFill>
                <a:effectLst/>
                <a:latin typeface="+mn-lt"/>
                <a:ea typeface="+mn-ea"/>
                <a:cs typeface="+mn-cs"/>
              </a:rPr>
              <a:t>Natuurlijk wil ik hier aan meedoen, omdat...</a:t>
            </a:r>
          </a:p>
          <a:p>
            <a:pPr lvl="1"/>
            <a:r>
              <a:rPr lang="nl-NL" sz="1200" kern="1200" dirty="0">
                <a:solidFill>
                  <a:schemeClr val="tx1"/>
                </a:solidFill>
                <a:effectLst/>
                <a:latin typeface="+mn-lt"/>
                <a:ea typeface="+mn-ea"/>
                <a:cs typeface="+mn-cs"/>
              </a:rPr>
              <a:t>Geen haar op mijn hoofd die er aan denkt om me hier voor in te zetten, omdat...</a:t>
            </a:r>
          </a:p>
          <a:p>
            <a:pPr lvl="0"/>
            <a:r>
              <a:rPr lang="nl-NL" sz="1200" kern="1200" dirty="0">
                <a:solidFill>
                  <a:schemeClr val="tx1"/>
                </a:solidFill>
                <a:effectLst/>
                <a:latin typeface="+mn-lt"/>
                <a:ea typeface="+mn-ea"/>
                <a:cs typeface="+mn-cs"/>
              </a:rPr>
              <a:t>Wat zou je concreet kunnen doen?</a:t>
            </a:r>
          </a:p>
        </p:txBody>
      </p:sp>
      <p:sp>
        <p:nvSpPr>
          <p:cNvPr id="4" name="Tijdelijke aanduiding voor dianummer 3"/>
          <p:cNvSpPr>
            <a:spLocks noGrp="1"/>
          </p:cNvSpPr>
          <p:nvPr>
            <p:ph type="sldNum" sz="quarter" idx="10"/>
          </p:nvPr>
        </p:nvSpPr>
        <p:spPr/>
        <p:txBody>
          <a:bodyPr/>
          <a:lstStyle/>
          <a:p>
            <a:fld id="{A8E958E5-9EDC-4948-8C36-D1B64C9D8FE2}" type="slidenum">
              <a:rPr lang="nl-NL" smtClean="0"/>
              <a:t>20</a:t>
            </a:fld>
            <a:endParaRPr lang="nl-NL"/>
          </a:p>
        </p:txBody>
      </p:sp>
    </p:spTree>
    <p:extLst>
      <p:ext uri="{BB962C8B-B14F-4D97-AF65-F5344CB8AC3E}">
        <p14:creationId xmlns:p14="http://schemas.microsoft.com/office/powerpoint/2010/main" val="24753307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10"/>
          </p:nvPr>
        </p:nvSpPr>
        <p:spPr/>
        <p:txBody>
          <a:bodyPr/>
          <a:lstStyle/>
          <a:p>
            <a:fld id="{3B0B9BB3-C02C-45C1-AAA0-73A6C4727453}" type="slidenum">
              <a:rPr lang="nl-NL" smtClean="0"/>
              <a:t>21</a:t>
            </a:fld>
            <a:endParaRPr lang="nl-NL"/>
          </a:p>
        </p:txBody>
      </p:sp>
    </p:spTree>
    <p:extLst>
      <p:ext uri="{BB962C8B-B14F-4D97-AF65-F5344CB8AC3E}">
        <p14:creationId xmlns:p14="http://schemas.microsoft.com/office/powerpoint/2010/main" val="566262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b="1" kern="1200" dirty="0">
                <a:solidFill>
                  <a:schemeClr val="tx1"/>
                </a:solidFill>
                <a:effectLst/>
                <a:latin typeface="+mn-lt"/>
                <a:ea typeface="+mn-ea"/>
                <a:cs typeface="+mn-cs"/>
              </a:rPr>
              <a:t>Achtergrond</a:t>
            </a:r>
          </a:p>
          <a:p>
            <a:r>
              <a:rPr lang="nl-NL" sz="1200" kern="1200" dirty="0">
                <a:solidFill>
                  <a:schemeClr val="tx1"/>
                </a:solidFill>
                <a:effectLst/>
                <a:latin typeface="+mn-lt"/>
                <a:ea typeface="+mn-ea"/>
                <a:cs typeface="+mn-cs"/>
              </a:rPr>
              <a:t>Leg eerste de context uit. De Heere Jezus is na Zijn opstanding verschenen aan Zijn discipelen. Thomas was er niet bij en hij kan het niet geloven. Hij wil alleen geloven als hij het kan voelen en zien. De discipelen zijn weer bij elkaar en nu is Thomas er ook bij.</a:t>
            </a:r>
          </a:p>
          <a:p>
            <a:r>
              <a:rPr lang="nl-NL" sz="1200" kern="1200" dirty="0">
                <a:solidFill>
                  <a:schemeClr val="tx1"/>
                </a:solidFill>
                <a:effectLst/>
                <a:latin typeface="+mn-lt"/>
                <a:ea typeface="+mn-ea"/>
                <a:cs typeface="+mn-cs"/>
              </a:rPr>
              <a:t> </a:t>
            </a:r>
          </a:p>
          <a:p>
            <a:r>
              <a:rPr lang="nl-NL" sz="1200" b="1" kern="1200" dirty="0">
                <a:solidFill>
                  <a:schemeClr val="tx1"/>
                </a:solidFill>
                <a:effectLst/>
                <a:latin typeface="+mn-lt"/>
                <a:ea typeface="+mn-ea"/>
                <a:cs typeface="+mn-cs"/>
              </a:rPr>
              <a:t>Aanwijzingen</a:t>
            </a:r>
          </a:p>
          <a:p>
            <a:r>
              <a:rPr lang="nl-NL" sz="1200" kern="1200" dirty="0">
                <a:solidFill>
                  <a:schemeClr val="tx1"/>
                </a:solidFill>
                <a:effectLst/>
                <a:latin typeface="+mn-lt"/>
                <a:ea typeface="+mn-ea"/>
                <a:cs typeface="+mn-cs"/>
              </a:rPr>
              <a:t>Gebruik de driedeling</a:t>
            </a:r>
            <a:r>
              <a:rPr lang="nl-NL" sz="1200" i="1" kern="1200" dirty="0">
                <a:solidFill>
                  <a:schemeClr val="tx1"/>
                </a:solidFill>
                <a:effectLst/>
                <a:latin typeface="+mn-lt"/>
                <a:ea typeface="+mn-ea"/>
                <a:cs typeface="+mn-cs"/>
              </a:rPr>
              <a:t> Lezen, Luisteren en Leren</a:t>
            </a:r>
            <a:r>
              <a:rPr lang="nl-NL" sz="1200" kern="1200" dirty="0">
                <a:solidFill>
                  <a:schemeClr val="tx1"/>
                </a:solidFill>
                <a:effectLst/>
                <a:latin typeface="+mn-lt"/>
                <a:ea typeface="+mn-ea"/>
                <a:cs typeface="+mn-cs"/>
              </a:rPr>
              <a:t> om de boodschap van het tekstgedeelte helder te krijgen.</a:t>
            </a:r>
          </a:p>
          <a:p>
            <a:r>
              <a:rPr lang="nl-NL" sz="1200" kern="1200" dirty="0">
                <a:solidFill>
                  <a:schemeClr val="tx1"/>
                </a:solidFill>
                <a:effectLst/>
                <a:latin typeface="+mn-lt"/>
                <a:ea typeface="+mn-ea"/>
                <a:cs typeface="+mn-cs"/>
              </a:rPr>
              <a:t> </a:t>
            </a:r>
          </a:p>
          <a:p>
            <a:r>
              <a:rPr lang="nl-NL" sz="1200" b="1" kern="1200" dirty="0">
                <a:solidFill>
                  <a:schemeClr val="tx1"/>
                </a:solidFill>
                <a:effectLst/>
                <a:latin typeface="+mn-lt"/>
                <a:ea typeface="+mn-ea"/>
                <a:cs typeface="+mn-cs"/>
              </a:rPr>
              <a:t>Vragen bij het Bijbelgedeelte</a:t>
            </a:r>
          </a:p>
          <a:p>
            <a:pPr lvl="0"/>
            <a:r>
              <a:rPr lang="nl-NL" sz="1200" kern="1200" dirty="0">
                <a:solidFill>
                  <a:schemeClr val="tx1"/>
                </a:solidFill>
                <a:effectLst/>
                <a:latin typeface="+mn-lt"/>
                <a:ea typeface="+mn-ea"/>
                <a:cs typeface="+mn-cs"/>
              </a:rPr>
              <a:t>Wat is het doel van Bijbellezen?</a:t>
            </a:r>
          </a:p>
          <a:p>
            <a:pPr lvl="0"/>
            <a:r>
              <a:rPr lang="nl-NL" sz="1200" kern="1200" dirty="0">
                <a:solidFill>
                  <a:schemeClr val="tx1"/>
                </a:solidFill>
                <a:effectLst/>
                <a:latin typeface="+mn-lt"/>
                <a:ea typeface="+mn-ea"/>
                <a:cs typeface="+mn-cs"/>
              </a:rPr>
              <a:t>God werkt het geloof door Woord en Geest. Wat betekent die uitdrukking?</a:t>
            </a:r>
          </a:p>
          <a:p>
            <a:pPr lvl="0"/>
            <a:r>
              <a:rPr lang="nl-NL" sz="1200" kern="1200" dirty="0">
                <a:solidFill>
                  <a:schemeClr val="tx1"/>
                </a:solidFill>
                <a:effectLst/>
                <a:latin typeface="+mn-lt"/>
                <a:ea typeface="+mn-ea"/>
                <a:cs typeface="+mn-cs"/>
              </a:rPr>
              <a:t>Hoe zie je in dit gedeelte de werking door Woord en Geest terug?</a:t>
            </a:r>
          </a:p>
          <a:p>
            <a:pPr lvl="0"/>
            <a:r>
              <a:rPr lang="nl-NL" sz="1200" kern="1200" dirty="0">
                <a:solidFill>
                  <a:schemeClr val="tx1"/>
                </a:solidFill>
                <a:effectLst/>
                <a:latin typeface="+mn-lt"/>
                <a:ea typeface="+mn-ea"/>
                <a:cs typeface="+mn-cs"/>
              </a:rPr>
              <a:t>Wat betekent 'Woord en Geest' voor jouw Bijbellezen?</a:t>
            </a:r>
          </a:p>
          <a:p>
            <a:endParaRPr lang="nl-NL" dirty="0"/>
          </a:p>
        </p:txBody>
      </p:sp>
      <p:sp>
        <p:nvSpPr>
          <p:cNvPr id="4" name="Tijdelijke aanduiding voor dianummer 3"/>
          <p:cNvSpPr>
            <a:spLocks noGrp="1"/>
          </p:cNvSpPr>
          <p:nvPr>
            <p:ph type="sldNum" sz="quarter" idx="10"/>
          </p:nvPr>
        </p:nvSpPr>
        <p:spPr/>
        <p:txBody>
          <a:bodyPr/>
          <a:lstStyle/>
          <a:p>
            <a:fld id="{A8E958E5-9EDC-4948-8C36-D1B64C9D8FE2}" type="slidenum">
              <a:rPr lang="nl-NL" smtClean="0"/>
              <a:t>22</a:t>
            </a:fld>
            <a:endParaRPr lang="nl-NL"/>
          </a:p>
        </p:txBody>
      </p:sp>
    </p:spTree>
    <p:extLst>
      <p:ext uri="{BB962C8B-B14F-4D97-AF65-F5344CB8AC3E}">
        <p14:creationId xmlns:p14="http://schemas.microsoft.com/office/powerpoint/2010/main" val="19242493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A8E958E5-9EDC-4948-8C36-D1B64C9D8FE2}" type="slidenum">
              <a:rPr lang="nl-NL" smtClean="0"/>
              <a:t>23</a:t>
            </a:fld>
            <a:endParaRPr lang="nl-NL"/>
          </a:p>
        </p:txBody>
      </p:sp>
    </p:spTree>
    <p:extLst>
      <p:ext uri="{BB962C8B-B14F-4D97-AF65-F5344CB8AC3E}">
        <p14:creationId xmlns:p14="http://schemas.microsoft.com/office/powerpoint/2010/main" val="19650601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err="1"/>
              <a:t>Biblia</a:t>
            </a:r>
            <a:r>
              <a:rPr lang="nl-NL" dirty="0"/>
              <a:t> = boeken</a:t>
            </a:r>
          </a:p>
          <a:p>
            <a:r>
              <a:rPr lang="nl-NL" dirty="0"/>
              <a:t>OT, 39 boeken en NT, 27 boeken</a:t>
            </a:r>
          </a:p>
          <a:p>
            <a:endParaRPr lang="nl-NL" dirty="0"/>
          </a:p>
        </p:txBody>
      </p:sp>
      <p:sp>
        <p:nvSpPr>
          <p:cNvPr id="4" name="Tijdelijke aanduiding voor dianummer 3"/>
          <p:cNvSpPr>
            <a:spLocks noGrp="1"/>
          </p:cNvSpPr>
          <p:nvPr>
            <p:ph type="sldNum" sz="quarter" idx="10"/>
          </p:nvPr>
        </p:nvSpPr>
        <p:spPr/>
        <p:txBody>
          <a:bodyPr/>
          <a:lstStyle/>
          <a:p>
            <a:fld id="{A8E958E5-9EDC-4948-8C36-D1B64C9D8FE2}" type="slidenum">
              <a:rPr lang="nl-NL" smtClean="0"/>
              <a:t>6</a:t>
            </a:fld>
            <a:endParaRPr lang="nl-NL"/>
          </a:p>
        </p:txBody>
      </p:sp>
    </p:spTree>
    <p:extLst>
      <p:ext uri="{BB962C8B-B14F-4D97-AF65-F5344CB8AC3E}">
        <p14:creationId xmlns:p14="http://schemas.microsoft.com/office/powerpoint/2010/main" val="31807181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Oude Testament over de beloofde Messias.</a:t>
            </a:r>
          </a:p>
          <a:p>
            <a:r>
              <a:rPr lang="nl-NL" dirty="0"/>
              <a:t>Nieuwe Testament spreekt over Zijn komst en werk</a:t>
            </a:r>
          </a:p>
          <a:p>
            <a:endParaRPr lang="nl-NL" dirty="0"/>
          </a:p>
        </p:txBody>
      </p:sp>
      <p:sp>
        <p:nvSpPr>
          <p:cNvPr id="4" name="Tijdelijke aanduiding voor dianummer 3"/>
          <p:cNvSpPr>
            <a:spLocks noGrp="1"/>
          </p:cNvSpPr>
          <p:nvPr>
            <p:ph type="sldNum" sz="quarter" idx="10"/>
          </p:nvPr>
        </p:nvSpPr>
        <p:spPr/>
        <p:txBody>
          <a:bodyPr/>
          <a:lstStyle/>
          <a:p>
            <a:fld id="{A8E958E5-9EDC-4948-8C36-D1B64C9D8FE2}" type="slidenum">
              <a:rPr lang="nl-NL" smtClean="0"/>
              <a:t>7</a:t>
            </a:fld>
            <a:endParaRPr lang="nl-NL"/>
          </a:p>
        </p:txBody>
      </p:sp>
    </p:spTree>
    <p:extLst>
      <p:ext uri="{BB962C8B-B14F-4D97-AF65-F5344CB8AC3E}">
        <p14:creationId xmlns:p14="http://schemas.microsoft.com/office/powerpoint/2010/main" val="41967905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God laat in de natuur zien wie Hij is. </a:t>
            </a:r>
          </a:p>
          <a:p>
            <a:endParaRPr lang="nl-NL" dirty="0"/>
          </a:p>
        </p:txBody>
      </p:sp>
      <p:sp>
        <p:nvSpPr>
          <p:cNvPr id="4" name="Tijdelijke aanduiding voor dianummer 3"/>
          <p:cNvSpPr>
            <a:spLocks noGrp="1"/>
          </p:cNvSpPr>
          <p:nvPr>
            <p:ph type="sldNum" sz="quarter" idx="10"/>
          </p:nvPr>
        </p:nvSpPr>
        <p:spPr/>
        <p:txBody>
          <a:bodyPr/>
          <a:lstStyle/>
          <a:p>
            <a:fld id="{A8E958E5-9EDC-4948-8C36-D1B64C9D8FE2}" type="slidenum">
              <a:rPr lang="nl-NL" smtClean="0"/>
              <a:t>8</a:t>
            </a:fld>
            <a:endParaRPr lang="nl-NL"/>
          </a:p>
        </p:txBody>
      </p:sp>
    </p:spTree>
    <p:extLst>
      <p:ext uri="{BB962C8B-B14F-4D97-AF65-F5344CB8AC3E}">
        <p14:creationId xmlns:p14="http://schemas.microsoft.com/office/powerpoint/2010/main" val="42276275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In de Bijbel. </a:t>
            </a:r>
          </a:p>
          <a:p>
            <a:r>
              <a:rPr lang="nl-NL" dirty="0"/>
              <a:t>Alles wat we nodig hebben om zalig te worden. </a:t>
            </a:r>
          </a:p>
          <a:p>
            <a:endParaRPr lang="nl-NL" dirty="0"/>
          </a:p>
        </p:txBody>
      </p:sp>
      <p:sp>
        <p:nvSpPr>
          <p:cNvPr id="4" name="Tijdelijke aanduiding voor dianummer 3"/>
          <p:cNvSpPr>
            <a:spLocks noGrp="1"/>
          </p:cNvSpPr>
          <p:nvPr>
            <p:ph type="sldNum" sz="quarter" idx="10"/>
          </p:nvPr>
        </p:nvSpPr>
        <p:spPr/>
        <p:txBody>
          <a:bodyPr/>
          <a:lstStyle/>
          <a:p>
            <a:fld id="{A8E958E5-9EDC-4948-8C36-D1B64C9D8FE2}" type="slidenum">
              <a:rPr lang="nl-NL" smtClean="0"/>
              <a:t>9</a:t>
            </a:fld>
            <a:endParaRPr lang="nl-NL"/>
          </a:p>
        </p:txBody>
      </p:sp>
    </p:spTree>
    <p:extLst>
      <p:ext uri="{BB962C8B-B14F-4D97-AF65-F5344CB8AC3E}">
        <p14:creationId xmlns:p14="http://schemas.microsoft.com/office/powerpoint/2010/main" val="3723176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smtClean="0"/>
              <a:t>Mensen die zijn geïnspireerd door de Heilige Geest.</a:t>
            </a:r>
          </a:p>
          <a:p>
            <a:r>
              <a:rPr lang="nl-NL" dirty="0" smtClean="0"/>
              <a:t>Denk aan een vader die zijn kind helpt met het schrijven. Het kind houdt de pen vast, maar vaders hand zit eromheen. </a:t>
            </a:r>
          </a:p>
          <a:p>
            <a:endParaRPr lang="nl-NL" dirty="0"/>
          </a:p>
        </p:txBody>
      </p:sp>
      <p:sp>
        <p:nvSpPr>
          <p:cNvPr id="4" name="Tijdelijke aanduiding voor dianummer 3"/>
          <p:cNvSpPr>
            <a:spLocks noGrp="1"/>
          </p:cNvSpPr>
          <p:nvPr>
            <p:ph type="sldNum" sz="quarter" idx="10"/>
          </p:nvPr>
        </p:nvSpPr>
        <p:spPr/>
        <p:txBody>
          <a:bodyPr/>
          <a:lstStyle/>
          <a:p>
            <a:fld id="{A8E958E5-9EDC-4948-8C36-D1B64C9D8FE2}" type="slidenum">
              <a:rPr lang="nl-NL" smtClean="0"/>
              <a:t>10</a:t>
            </a:fld>
            <a:endParaRPr lang="nl-NL"/>
          </a:p>
        </p:txBody>
      </p:sp>
    </p:spTree>
    <p:extLst>
      <p:ext uri="{BB962C8B-B14F-4D97-AF65-F5344CB8AC3E}">
        <p14:creationId xmlns:p14="http://schemas.microsoft.com/office/powerpoint/2010/main" val="25574680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Geef voor deze opdracht 3 minuten de tijd. </a:t>
            </a:r>
          </a:p>
        </p:txBody>
      </p:sp>
      <p:sp>
        <p:nvSpPr>
          <p:cNvPr id="4" name="Tijdelijke aanduiding voor dianummer 3"/>
          <p:cNvSpPr>
            <a:spLocks noGrp="1"/>
          </p:cNvSpPr>
          <p:nvPr>
            <p:ph type="sldNum" sz="quarter" idx="10"/>
          </p:nvPr>
        </p:nvSpPr>
        <p:spPr/>
        <p:txBody>
          <a:bodyPr/>
          <a:lstStyle/>
          <a:p>
            <a:fld id="{A8E958E5-9EDC-4948-8C36-D1B64C9D8FE2}" type="slidenum">
              <a:rPr lang="nl-NL" smtClean="0"/>
              <a:t>14</a:t>
            </a:fld>
            <a:endParaRPr lang="nl-NL"/>
          </a:p>
        </p:txBody>
      </p:sp>
    </p:spTree>
    <p:extLst>
      <p:ext uri="{BB962C8B-B14F-4D97-AF65-F5344CB8AC3E}">
        <p14:creationId xmlns:p14="http://schemas.microsoft.com/office/powerpoint/2010/main" val="29913376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b="1" kern="1200" dirty="0" err="1">
                <a:solidFill>
                  <a:schemeClr val="tx1"/>
                </a:solidFill>
                <a:effectLst/>
                <a:latin typeface="+mn-lt"/>
                <a:ea typeface="+mn-ea"/>
                <a:cs typeface="+mn-cs"/>
              </a:rPr>
              <a:t>Woordweb</a:t>
            </a:r>
            <a:endParaRPr lang="nl-NL" sz="1200" b="1" kern="1200" dirty="0">
              <a:solidFill>
                <a:schemeClr val="tx1"/>
              </a:solidFill>
              <a:effectLst/>
              <a:latin typeface="+mn-lt"/>
              <a:ea typeface="+mn-ea"/>
              <a:cs typeface="+mn-cs"/>
            </a:endParaRPr>
          </a:p>
          <a:p>
            <a:r>
              <a:rPr lang="nl-NL" sz="1200" kern="1200" dirty="0">
                <a:solidFill>
                  <a:schemeClr val="tx1"/>
                </a:solidFill>
                <a:effectLst/>
                <a:latin typeface="+mn-lt"/>
                <a:ea typeface="+mn-ea"/>
                <a:cs typeface="+mn-cs"/>
              </a:rPr>
              <a:t>Bij het </a:t>
            </a:r>
            <a:r>
              <a:rPr lang="nl-NL" sz="1200" kern="1200" dirty="0" err="1">
                <a:solidFill>
                  <a:schemeClr val="tx1"/>
                </a:solidFill>
                <a:effectLst/>
                <a:latin typeface="+mn-lt"/>
                <a:ea typeface="+mn-ea"/>
                <a:cs typeface="+mn-cs"/>
              </a:rPr>
              <a:t>woordweb</a:t>
            </a:r>
            <a:r>
              <a:rPr lang="nl-NL" sz="1200" kern="1200" dirty="0">
                <a:solidFill>
                  <a:schemeClr val="tx1"/>
                </a:solidFill>
                <a:effectLst/>
                <a:latin typeface="+mn-lt"/>
                <a:ea typeface="+mn-ea"/>
                <a:cs typeface="+mn-cs"/>
              </a:rPr>
              <a:t> denken de jongeren eerst zelf na over begrippen en ervaringen die zij met de Bijbel associëren. Na enkele minuten wordt er gezamenlijk een </a:t>
            </a:r>
            <a:r>
              <a:rPr lang="nl-NL" sz="1200" kern="1200" dirty="0" err="1">
                <a:solidFill>
                  <a:schemeClr val="tx1"/>
                </a:solidFill>
                <a:effectLst/>
                <a:latin typeface="+mn-lt"/>
                <a:ea typeface="+mn-ea"/>
                <a:cs typeface="+mn-cs"/>
              </a:rPr>
              <a:t>woordweb</a:t>
            </a:r>
            <a:r>
              <a:rPr lang="nl-NL" sz="1200" kern="1200" dirty="0">
                <a:solidFill>
                  <a:schemeClr val="tx1"/>
                </a:solidFill>
                <a:effectLst/>
                <a:latin typeface="+mn-lt"/>
                <a:ea typeface="+mn-ea"/>
                <a:cs typeface="+mn-cs"/>
              </a:rPr>
              <a:t> op het bord gemaakt. </a:t>
            </a:r>
            <a:br>
              <a:rPr lang="nl-NL" sz="1200" kern="1200" dirty="0">
                <a:solidFill>
                  <a:schemeClr val="tx1"/>
                </a:solidFill>
                <a:effectLst/>
                <a:latin typeface="+mn-lt"/>
                <a:ea typeface="+mn-ea"/>
                <a:cs typeface="+mn-cs"/>
              </a:rPr>
            </a:br>
            <a:r>
              <a:rPr lang="nl-NL" sz="1200" kern="1200" dirty="0">
                <a:solidFill>
                  <a:schemeClr val="tx1"/>
                </a:solidFill>
                <a:effectLst/>
                <a:latin typeface="+mn-lt"/>
                <a:ea typeface="+mn-ea"/>
                <a:cs typeface="+mn-cs"/>
              </a:rPr>
              <a:t>Na het inventariseren worden enkele begrippen extra belicht en besproken. Naar verwachting zal er een tweedeling ontstaan:</a:t>
            </a:r>
          </a:p>
          <a:p>
            <a:pPr lvl="0"/>
            <a:r>
              <a:rPr lang="nl-NL" sz="1200" kern="1200" dirty="0">
                <a:solidFill>
                  <a:schemeClr val="tx1"/>
                </a:solidFill>
                <a:effectLst/>
                <a:latin typeface="+mn-lt"/>
                <a:ea typeface="+mn-ea"/>
                <a:cs typeface="+mn-cs"/>
              </a:rPr>
              <a:t>Feitelijke begrippen, die betrekking hebben op de Bijbel zelf. De catecheet vraagt aan de jongeren om een toelichting van het betreffende woord. Bijvoorbeeld: Wat weet je over het Oude Testament te vertellen? Wat is kenmerkend voor het Oude Testament? Noem eens enkele Bijbelboeken uit het Oude Testament. Wie is de auteur van de Bijbel? Bij dit laatste wordt doorgevraagd, zodat duidelijk wordt dat er verschillende auteurs zijn, die geïnspireerd zijn door de Heilige Geest. Verder geeft de catecheet een toelichting op kernbegrippen. Denk aan de begrippen zoals die op blz. 2 vermeld staan. </a:t>
            </a:r>
          </a:p>
          <a:p>
            <a:r>
              <a:rPr lang="nl-NL" sz="1200" kern="1200" dirty="0">
                <a:solidFill>
                  <a:schemeClr val="tx1"/>
                </a:solidFill>
                <a:effectLst/>
                <a:latin typeface="+mn-lt"/>
                <a:ea typeface="+mn-ea"/>
                <a:cs typeface="+mn-cs"/>
              </a:rPr>
              <a:t>Ervaringselementen, waarbij de jongeren hun beleving t.a.v. de Bijbel verwoorden. Ga daarover met elkaar in gesprek. Waarschijnlijk zullen veel jongeren aangeven dat ze Bijbellezen moeilijk vinden en niet goed weten wat de Bijbel hen persoonlijk heeft te zeggen. Oordeel daar niet over, maar geef aan dat er wekelijks een korte Bijbelstudie wordt gedaan, waarbij er o.a. aandacht wordt besteed aan de persoonlijke betekenis van een Bijbelgedeelte</a:t>
            </a:r>
            <a:endParaRPr lang="nl-NL" dirty="0"/>
          </a:p>
          <a:p>
            <a:endParaRPr lang="nl-NL" dirty="0"/>
          </a:p>
        </p:txBody>
      </p:sp>
      <p:sp>
        <p:nvSpPr>
          <p:cNvPr id="4" name="Tijdelijke aanduiding voor dianummer 3"/>
          <p:cNvSpPr>
            <a:spLocks noGrp="1"/>
          </p:cNvSpPr>
          <p:nvPr>
            <p:ph type="sldNum" sz="quarter" idx="10"/>
          </p:nvPr>
        </p:nvSpPr>
        <p:spPr/>
        <p:txBody>
          <a:bodyPr/>
          <a:lstStyle/>
          <a:p>
            <a:fld id="{A8E958E5-9EDC-4948-8C36-D1B64C9D8FE2}" type="slidenum">
              <a:rPr lang="nl-NL" smtClean="0"/>
              <a:t>17</a:t>
            </a:fld>
            <a:endParaRPr lang="nl-NL"/>
          </a:p>
        </p:txBody>
      </p:sp>
    </p:spTree>
    <p:extLst>
      <p:ext uri="{BB962C8B-B14F-4D97-AF65-F5344CB8AC3E}">
        <p14:creationId xmlns:p14="http://schemas.microsoft.com/office/powerpoint/2010/main" val="10022304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kern="1200" dirty="0">
                <a:solidFill>
                  <a:schemeClr val="tx1"/>
                </a:solidFill>
                <a:effectLst/>
                <a:latin typeface="+mn-lt"/>
                <a:ea typeface="+mn-ea"/>
                <a:cs typeface="+mn-cs"/>
              </a:rPr>
              <a:t>Een atheïst zei eens tegen een christen: ‘Er is geen God. En ik zou niet weten hoe u mij zou moeten overtuigen dat God wel bestaat.’ Deze christen antwoordde dat hij niet goed wist wat hij zou doen. Hij zei tegen de atheïst: ‘Ik zou een heel lang antwoord kunnen geven en veel moeite kunnen doen om allerlei argumenten naar voren te brengen. Aan de andere kant kan de Bijbel zelf ook antwoord geven. Daarin is namelijk al lang over u gesproken.’ ‘Over mij gesproken in de Bijbel?’ vroeg de atheïst verbaasd. ‘Ja, van u’ antwoordde de christen: ‘In Psalm 53 staat “De dwaas zegt in zijn hart: Er is geen God.”’</a:t>
            </a:r>
          </a:p>
          <a:p>
            <a:r>
              <a:rPr lang="nl-NL" sz="1200" kern="1200" dirty="0">
                <a:solidFill>
                  <a:schemeClr val="tx1"/>
                </a:solidFill>
                <a:effectLst/>
                <a:latin typeface="+mn-lt"/>
                <a:ea typeface="+mn-ea"/>
                <a:cs typeface="+mn-cs"/>
              </a:rPr>
              <a:t> </a:t>
            </a:r>
          </a:p>
          <a:p>
            <a:pPr lvl="0"/>
            <a:r>
              <a:rPr lang="nl-NL" sz="1200" kern="1200" dirty="0">
                <a:solidFill>
                  <a:schemeClr val="tx1"/>
                </a:solidFill>
                <a:effectLst/>
                <a:latin typeface="+mn-lt"/>
                <a:ea typeface="+mn-ea"/>
                <a:cs typeface="+mn-cs"/>
              </a:rPr>
              <a:t>Wat vind je van dit verhaal?</a:t>
            </a:r>
          </a:p>
          <a:p>
            <a:pPr lvl="0"/>
            <a:r>
              <a:rPr lang="nl-NL" sz="1200" kern="1200" dirty="0">
                <a:solidFill>
                  <a:schemeClr val="tx1"/>
                </a:solidFill>
                <a:effectLst/>
                <a:latin typeface="+mn-lt"/>
                <a:ea typeface="+mn-ea"/>
                <a:cs typeface="+mn-cs"/>
              </a:rPr>
              <a:t>Zou je het op deze manier zeggen tegen een ongelovige? Waarom wel / niet?</a:t>
            </a:r>
          </a:p>
          <a:p>
            <a:endParaRPr lang="nl-NL" dirty="0"/>
          </a:p>
          <a:p>
            <a:endParaRPr lang="nl-NL" dirty="0"/>
          </a:p>
        </p:txBody>
      </p:sp>
      <p:sp>
        <p:nvSpPr>
          <p:cNvPr id="4" name="Tijdelijke aanduiding voor dianummer 3"/>
          <p:cNvSpPr>
            <a:spLocks noGrp="1"/>
          </p:cNvSpPr>
          <p:nvPr>
            <p:ph type="sldNum" sz="quarter" idx="10"/>
          </p:nvPr>
        </p:nvSpPr>
        <p:spPr/>
        <p:txBody>
          <a:bodyPr/>
          <a:lstStyle/>
          <a:p>
            <a:fld id="{A8E958E5-9EDC-4948-8C36-D1B64C9D8FE2}" type="slidenum">
              <a:rPr lang="nl-NL" smtClean="0"/>
              <a:t>18</a:t>
            </a:fld>
            <a:endParaRPr lang="nl-NL"/>
          </a:p>
        </p:txBody>
      </p:sp>
    </p:spTree>
    <p:extLst>
      <p:ext uri="{BB962C8B-B14F-4D97-AF65-F5344CB8AC3E}">
        <p14:creationId xmlns:p14="http://schemas.microsoft.com/office/powerpoint/2010/main" val="267849265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el 12-14 jaa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jdelijke aanduiding voor tekst 6">
            <a:extLst>
              <a:ext uri="{FF2B5EF4-FFF2-40B4-BE49-F238E27FC236}">
                <a16:creationId xmlns:a16="http://schemas.microsoft.com/office/drawing/2014/main" xmlns="" id="{52E399B8-E73D-4E81-87EA-C94F21033B45}"/>
              </a:ext>
            </a:extLst>
          </p:cNvPr>
          <p:cNvSpPr>
            <a:spLocks noGrp="1"/>
          </p:cNvSpPr>
          <p:nvPr>
            <p:ph type="body" sz="quarter" idx="10" hasCustomPrompt="1"/>
          </p:nvPr>
        </p:nvSpPr>
        <p:spPr>
          <a:xfrm>
            <a:off x="4440238" y="5651500"/>
            <a:ext cx="5395912" cy="900113"/>
          </a:xfrm>
        </p:spPr>
        <p:txBody>
          <a:bodyPr>
            <a:normAutofit/>
          </a:bodyPr>
          <a:lstStyle>
            <a:lvl1pPr marL="0" indent="0">
              <a:buNone/>
              <a:defRPr sz="2400" b="1">
                <a:solidFill>
                  <a:schemeClr val="tx2"/>
                </a:solidFill>
                <a:latin typeface="+mj-lt"/>
              </a:defRPr>
            </a:lvl1pPr>
          </a:lstStyle>
          <a:p>
            <a:pPr lvl="0"/>
            <a:r>
              <a:rPr lang="nl-NL" dirty="0"/>
              <a:t>Ondertitel onderwerp</a:t>
            </a:r>
          </a:p>
        </p:txBody>
      </p:sp>
      <p:sp>
        <p:nvSpPr>
          <p:cNvPr id="2" name="Titel 1"/>
          <p:cNvSpPr>
            <a:spLocks noGrp="1"/>
          </p:cNvSpPr>
          <p:nvPr>
            <p:ph type="title" hasCustomPrompt="1"/>
          </p:nvPr>
        </p:nvSpPr>
        <p:spPr>
          <a:xfrm>
            <a:off x="4445999" y="4572000"/>
            <a:ext cx="5396400" cy="900000"/>
          </a:xfrm>
        </p:spPr>
        <p:txBody>
          <a:bodyPr/>
          <a:lstStyle>
            <a:lvl1pPr>
              <a:defRPr baseline="0"/>
            </a:lvl1pPr>
          </a:lstStyle>
          <a:p>
            <a:r>
              <a:rPr lang="nl-NL" dirty="0"/>
              <a:t>TITEL ONDERWERP</a:t>
            </a:r>
          </a:p>
        </p:txBody>
      </p:sp>
    </p:spTree>
    <p:extLst>
      <p:ext uri="{BB962C8B-B14F-4D97-AF65-F5344CB8AC3E}">
        <p14:creationId xmlns:p14="http://schemas.microsoft.com/office/powerpoint/2010/main" val="1451650198"/>
      </p:ext>
    </p:extLst>
  </p:cSld>
  <p:clrMapOvr>
    <a:masterClrMapping/>
  </p:clrMapOvr>
  <p:extLst mod="1">
    <p:ext uri="{DCECCB84-F9BA-43D5-87BE-67443E8EF086}">
      <p15:sldGuideLst xmlns:p15="http://schemas.microsoft.com/office/powerpoint/2012/main">
        <p15:guide id="1" pos="2797"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Verwerkingsvragen">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xmlns="" id="{3BC95A4C-9BD5-45D8-A73C-EFEE4466BDEB}"/>
              </a:ext>
            </a:extLst>
          </p:cNvPr>
          <p:cNvPicPr>
            <a:picLocks noChangeAspect="1"/>
          </p:cNvPicPr>
          <p:nvPr userDrawn="1"/>
        </p:nvPicPr>
        <p:blipFill>
          <a:blip r:embed="rId2"/>
          <a:stretch>
            <a:fillRect/>
          </a:stretch>
        </p:blipFill>
        <p:spPr>
          <a:xfrm>
            <a:off x="10463808" y="4064586"/>
            <a:ext cx="1728192" cy="2793413"/>
          </a:xfrm>
          <a:prstGeom prst="rect">
            <a:avLst/>
          </a:prstGeom>
        </p:spPr>
      </p:pic>
      <p:sp>
        <p:nvSpPr>
          <p:cNvPr id="2" name="Titel 1">
            <a:extLst>
              <a:ext uri="{FF2B5EF4-FFF2-40B4-BE49-F238E27FC236}">
                <a16:creationId xmlns:a16="http://schemas.microsoft.com/office/drawing/2014/main" xmlns="" id="{4633E59D-4BB3-4EB1-9BB5-A7239F90F4E9}"/>
              </a:ext>
            </a:extLst>
          </p:cNvPr>
          <p:cNvSpPr>
            <a:spLocks noGrp="1"/>
          </p:cNvSpPr>
          <p:nvPr>
            <p:ph type="title" hasCustomPrompt="1"/>
          </p:nvPr>
        </p:nvSpPr>
        <p:spPr>
          <a:xfrm>
            <a:off x="2711623" y="1396800"/>
            <a:ext cx="8510400" cy="954000"/>
          </a:xfrm>
        </p:spPr>
        <p:txBody>
          <a:bodyPr/>
          <a:lstStyle>
            <a:lvl1pPr>
              <a:defRPr/>
            </a:lvl1pPr>
          </a:lstStyle>
          <a:p>
            <a:r>
              <a:rPr lang="nl-NL" dirty="0"/>
              <a:t>Verwerkingsvragen</a:t>
            </a:r>
          </a:p>
        </p:txBody>
      </p:sp>
      <p:sp>
        <p:nvSpPr>
          <p:cNvPr id="9" name="Tijdelijke aanduiding voor tekst 8">
            <a:extLst>
              <a:ext uri="{FF2B5EF4-FFF2-40B4-BE49-F238E27FC236}">
                <a16:creationId xmlns:a16="http://schemas.microsoft.com/office/drawing/2014/main" xmlns="" id="{C0A753C5-7943-4763-BABD-EDCF06A9D974}"/>
              </a:ext>
            </a:extLst>
          </p:cNvPr>
          <p:cNvSpPr>
            <a:spLocks noGrp="1"/>
          </p:cNvSpPr>
          <p:nvPr>
            <p:ph type="body" sz="quarter" idx="11"/>
          </p:nvPr>
        </p:nvSpPr>
        <p:spPr>
          <a:xfrm>
            <a:off x="2711624" y="2732088"/>
            <a:ext cx="8510400" cy="3168650"/>
          </a:xfrm>
        </p:spPr>
        <p:txBody>
          <a:bodyPr/>
          <a:lstStyle>
            <a:lvl1pPr marL="285750" indent="-285750">
              <a:buFont typeface="Arial" panose="020B0604020202020204" pitchFamily="34" charset="0"/>
              <a:buChar char="•"/>
              <a:defRPr/>
            </a:lvl1pPr>
            <a:lvl2pPr marL="457200" indent="0">
              <a:buNone/>
              <a:defRPr/>
            </a:lvl2pPr>
            <a:lvl3pPr marL="914400" indent="0">
              <a:buNone/>
              <a:defRPr/>
            </a:lvl3pPr>
            <a:lvl4pPr marL="1371600" indent="0">
              <a:buNone/>
              <a:defRPr/>
            </a:lvl4pPr>
            <a:lvl5pPr marL="1828800" indent="0">
              <a:buNone/>
              <a:defRPr/>
            </a:lvl5pPr>
          </a:lstStyle>
          <a:p>
            <a:pPr lvl="0"/>
            <a:r>
              <a:rPr lang="nl-NL"/>
              <a:t>Tekststijl van het model bewerken</a:t>
            </a:r>
          </a:p>
        </p:txBody>
      </p:sp>
      <p:sp>
        <p:nvSpPr>
          <p:cNvPr id="6" name="Tekstvak 5">
            <a:extLst>
              <a:ext uri="{FF2B5EF4-FFF2-40B4-BE49-F238E27FC236}">
                <a16:creationId xmlns:a16="http://schemas.microsoft.com/office/drawing/2014/main" xmlns="" id="{2D0DE500-DF0E-4000-B54E-E1DCBE4322D3}"/>
              </a:ext>
            </a:extLst>
          </p:cNvPr>
          <p:cNvSpPr txBox="1"/>
          <p:nvPr userDrawn="1"/>
        </p:nvSpPr>
        <p:spPr>
          <a:xfrm>
            <a:off x="47360" y="2780928"/>
            <a:ext cx="492443" cy="3886691"/>
          </a:xfrm>
          <a:prstGeom prst="rect">
            <a:avLst/>
          </a:prstGeom>
          <a:noFill/>
        </p:spPr>
        <p:txBody>
          <a:bodyPr vert="vert" wrap="square" rtlCol="0">
            <a:spAutoFit/>
          </a:bodyPr>
          <a:lstStyle/>
          <a:p>
            <a:pPr algn="r"/>
            <a:r>
              <a:rPr lang="nl-NL" sz="2000" b="1" dirty="0">
                <a:solidFill>
                  <a:schemeClr val="bg1"/>
                </a:solidFill>
              </a:rPr>
              <a:t>VERWERKING</a:t>
            </a:r>
          </a:p>
        </p:txBody>
      </p:sp>
    </p:spTree>
    <p:extLst>
      <p:ext uri="{BB962C8B-B14F-4D97-AF65-F5344CB8AC3E}">
        <p14:creationId xmlns:p14="http://schemas.microsoft.com/office/powerpoint/2010/main" val="42692942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amenvatt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4633E59D-4BB3-4EB1-9BB5-A7239F90F4E9}"/>
              </a:ext>
            </a:extLst>
          </p:cNvPr>
          <p:cNvSpPr>
            <a:spLocks noGrp="1"/>
          </p:cNvSpPr>
          <p:nvPr>
            <p:ph type="title" hasCustomPrompt="1"/>
          </p:nvPr>
        </p:nvSpPr>
        <p:spPr>
          <a:xfrm>
            <a:off x="2711623" y="1396800"/>
            <a:ext cx="8510400" cy="954000"/>
          </a:xfrm>
        </p:spPr>
        <p:txBody>
          <a:bodyPr/>
          <a:lstStyle>
            <a:lvl1pPr>
              <a:defRPr/>
            </a:lvl1pPr>
          </a:lstStyle>
          <a:p>
            <a:r>
              <a:rPr lang="nl-NL" dirty="0"/>
              <a:t>Samenvatting</a:t>
            </a:r>
          </a:p>
        </p:txBody>
      </p:sp>
      <p:sp>
        <p:nvSpPr>
          <p:cNvPr id="9" name="Tijdelijke aanduiding voor tekst 8">
            <a:extLst>
              <a:ext uri="{FF2B5EF4-FFF2-40B4-BE49-F238E27FC236}">
                <a16:creationId xmlns:a16="http://schemas.microsoft.com/office/drawing/2014/main" xmlns="" id="{C0A753C5-7943-4763-BABD-EDCF06A9D974}"/>
              </a:ext>
            </a:extLst>
          </p:cNvPr>
          <p:cNvSpPr>
            <a:spLocks noGrp="1"/>
          </p:cNvSpPr>
          <p:nvPr>
            <p:ph type="body" sz="quarter" idx="11"/>
          </p:nvPr>
        </p:nvSpPr>
        <p:spPr>
          <a:xfrm>
            <a:off x="2711624" y="2732088"/>
            <a:ext cx="8510400" cy="3168650"/>
          </a:xfrm>
        </p:spPr>
        <p:txBody>
          <a:bodyPr/>
          <a:lstStyle>
            <a:lvl1pPr marL="285750" indent="-285750">
              <a:buFont typeface="Arial" panose="020B0604020202020204" pitchFamily="34" charset="0"/>
              <a:buChar char="•"/>
              <a:defRPr/>
            </a:lvl1pPr>
            <a:lvl2pPr marL="457200" indent="0">
              <a:buNone/>
              <a:defRPr/>
            </a:lvl2pPr>
            <a:lvl3pPr marL="914400" indent="0">
              <a:buNone/>
              <a:defRPr/>
            </a:lvl3pPr>
            <a:lvl4pPr marL="1371600" indent="0">
              <a:buNone/>
              <a:defRPr/>
            </a:lvl4pPr>
            <a:lvl5pPr marL="1828800" indent="0">
              <a:buNone/>
              <a:defRPr/>
            </a:lvl5pPr>
          </a:lstStyle>
          <a:p>
            <a:pPr lvl="0"/>
            <a:r>
              <a:rPr lang="nl-NL"/>
              <a:t>Tekststijl van het model bewerken</a:t>
            </a:r>
          </a:p>
        </p:txBody>
      </p:sp>
      <p:sp>
        <p:nvSpPr>
          <p:cNvPr id="5" name="Tekstvak 4">
            <a:extLst>
              <a:ext uri="{FF2B5EF4-FFF2-40B4-BE49-F238E27FC236}">
                <a16:creationId xmlns:a16="http://schemas.microsoft.com/office/drawing/2014/main" xmlns="" id="{E6D293FE-20C5-4CFE-BB2E-2F27E6689B38}"/>
              </a:ext>
            </a:extLst>
          </p:cNvPr>
          <p:cNvSpPr txBox="1"/>
          <p:nvPr userDrawn="1"/>
        </p:nvSpPr>
        <p:spPr>
          <a:xfrm>
            <a:off x="47362" y="2780928"/>
            <a:ext cx="492443" cy="3886691"/>
          </a:xfrm>
          <a:prstGeom prst="rect">
            <a:avLst/>
          </a:prstGeom>
          <a:noFill/>
        </p:spPr>
        <p:txBody>
          <a:bodyPr vert="vert" wrap="square" rtlCol="0">
            <a:spAutoFit/>
          </a:bodyPr>
          <a:lstStyle/>
          <a:p>
            <a:pPr algn="r"/>
            <a:r>
              <a:rPr lang="nl-NL" sz="2000" b="1" dirty="0">
                <a:solidFill>
                  <a:schemeClr val="bg1"/>
                </a:solidFill>
              </a:rPr>
              <a:t>SAMENVATTING</a:t>
            </a:r>
          </a:p>
        </p:txBody>
      </p:sp>
    </p:spTree>
    <p:extLst>
      <p:ext uri="{BB962C8B-B14F-4D97-AF65-F5344CB8AC3E}">
        <p14:creationId xmlns:p14="http://schemas.microsoft.com/office/powerpoint/2010/main" val="256660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Woordweb">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4633E59D-4BB3-4EB1-9BB5-A7239F90F4E9}"/>
              </a:ext>
            </a:extLst>
          </p:cNvPr>
          <p:cNvSpPr>
            <a:spLocks noGrp="1"/>
          </p:cNvSpPr>
          <p:nvPr>
            <p:ph type="title" hasCustomPrompt="1"/>
          </p:nvPr>
        </p:nvSpPr>
        <p:spPr>
          <a:xfrm>
            <a:off x="2711623" y="188640"/>
            <a:ext cx="8510400" cy="520032"/>
          </a:xfrm>
        </p:spPr>
        <p:txBody>
          <a:bodyPr/>
          <a:lstStyle>
            <a:lvl1pPr>
              <a:defRPr/>
            </a:lvl1pPr>
          </a:lstStyle>
          <a:p>
            <a:r>
              <a:rPr lang="nl-NL" dirty="0" err="1"/>
              <a:t>Woordweb</a:t>
            </a:r>
            <a:endParaRPr lang="nl-NL" dirty="0"/>
          </a:p>
        </p:txBody>
      </p:sp>
      <p:sp>
        <p:nvSpPr>
          <p:cNvPr id="9" name="Tijdelijke aanduiding voor tekst 8">
            <a:extLst>
              <a:ext uri="{FF2B5EF4-FFF2-40B4-BE49-F238E27FC236}">
                <a16:creationId xmlns:a16="http://schemas.microsoft.com/office/drawing/2014/main" xmlns="" id="{C0A753C5-7943-4763-BABD-EDCF06A9D974}"/>
              </a:ext>
            </a:extLst>
          </p:cNvPr>
          <p:cNvSpPr>
            <a:spLocks noGrp="1"/>
          </p:cNvSpPr>
          <p:nvPr>
            <p:ph type="body" sz="quarter" idx="11"/>
          </p:nvPr>
        </p:nvSpPr>
        <p:spPr>
          <a:xfrm>
            <a:off x="2711624" y="836712"/>
            <a:ext cx="8510400" cy="288032"/>
          </a:xfrm>
        </p:spPr>
        <p:txBody>
          <a:bodyPr/>
          <a:lstStyle>
            <a:lvl1pPr marL="0" indent="0">
              <a:buFont typeface="Arial" panose="020B0604020202020204" pitchFamily="34" charset="0"/>
              <a:buNone/>
              <a:defRPr/>
            </a:lvl1pPr>
            <a:lvl2pPr marL="457200" indent="0">
              <a:buNone/>
              <a:defRPr/>
            </a:lvl2pPr>
            <a:lvl3pPr marL="914400" indent="0">
              <a:buNone/>
              <a:defRPr/>
            </a:lvl3pPr>
            <a:lvl4pPr marL="1371600" indent="0">
              <a:buNone/>
              <a:defRPr/>
            </a:lvl4pPr>
            <a:lvl5pPr marL="1828800" indent="0">
              <a:buNone/>
              <a:defRPr/>
            </a:lvl5pPr>
          </a:lstStyle>
          <a:p>
            <a:pPr lvl="0"/>
            <a:r>
              <a:rPr lang="nl-NL"/>
              <a:t>Tekststijl van het model bewerken</a:t>
            </a:r>
          </a:p>
        </p:txBody>
      </p:sp>
      <p:sp>
        <p:nvSpPr>
          <p:cNvPr id="5" name="Tijdelijke aanduiding voor afbeelding 11">
            <a:extLst>
              <a:ext uri="{FF2B5EF4-FFF2-40B4-BE49-F238E27FC236}">
                <a16:creationId xmlns:a16="http://schemas.microsoft.com/office/drawing/2014/main" xmlns="" id="{18D82B72-375D-4748-A500-E32617165312}"/>
              </a:ext>
            </a:extLst>
          </p:cNvPr>
          <p:cNvSpPr>
            <a:spLocks noGrp="1"/>
          </p:cNvSpPr>
          <p:nvPr>
            <p:ph type="pic" sz="quarter" idx="12" hasCustomPrompt="1"/>
          </p:nvPr>
        </p:nvSpPr>
        <p:spPr>
          <a:xfrm>
            <a:off x="2711624" y="1623600"/>
            <a:ext cx="9287176" cy="5045488"/>
          </a:xfrm>
        </p:spPr>
        <p:txBody>
          <a:bodyPr/>
          <a:lstStyle>
            <a:lvl1pPr marL="0" indent="0">
              <a:buNone/>
              <a:defRPr i="1">
                <a:solidFill>
                  <a:schemeClr val="tx1"/>
                </a:solidFill>
                <a:latin typeface="+mj-lt"/>
              </a:defRPr>
            </a:lvl1pPr>
          </a:lstStyle>
          <a:p>
            <a:r>
              <a:rPr lang="nl-NL" dirty="0" err="1"/>
              <a:t>Woordweb</a:t>
            </a:r>
            <a:r>
              <a:rPr lang="nl-NL" dirty="0"/>
              <a:t> Afbeelding</a:t>
            </a:r>
          </a:p>
        </p:txBody>
      </p:sp>
      <p:sp>
        <p:nvSpPr>
          <p:cNvPr id="6" name="Tekstvak 5">
            <a:extLst>
              <a:ext uri="{FF2B5EF4-FFF2-40B4-BE49-F238E27FC236}">
                <a16:creationId xmlns:a16="http://schemas.microsoft.com/office/drawing/2014/main" xmlns="" id="{DBC451DF-54BA-4CD2-A5CC-833BB4BD5AEC}"/>
              </a:ext>
            </a:extLst>
          </p:cNvPr>
          <p:cNvSpPr txBox="1"/>
          <p:nvPr userDrawn="1"/>
        </p:nvSpPr>
        <p:spPr>
          <a:xfrm>
            <a:off x="47358" y="2780928"/>
            <a:ext cx="492443" cy="3886691"/>
          </a:xfrm>
          <a:prstGeom prst="rect">
            <a:avLst/>
          </a:prstGeom>
          <a:noFill/>
        </p:spPr>
        <p:txBody>
          <a:bodyPr vert="vert" wrap="square" rtlCol="0">
            <a:spAutoFit/>
          </a:bodyPr>
          <a:lstStyle/>
          <a:p>
            <a:pPr algn="r"/>
            <a:r>
              <a:rPr lang="nl-NL" sz="2000" b="1" dirty="0">
                <a:solidFill>
                  <a:schemeClr val="bg1"/>
                </a:solidFill>
              </a:rPr>
              <a:t>WOORDWEB</a:t>
            </a:r>
          </a:p>
        </p:txBody>
      </p:sp>
    </p:spTree>
    <p:extLst>
      <p:ext uri="{BB962C8B-B14F-4D97-AF65-F5344CB8AC3E}">
        <p14:creationId xmlns:p14="http://schemas.microsoft.com/office/powerpoint/2010/main" val="3016306668"/>
      </p:ext>
    </p:extLst>
  </p:cSld>
  <p:clrMapOvr>
    <a:masterClrMapping/>
  </p:clrMapOvr>
  <p:extLst mod="1">
    <p:ext uri="{DCECCB84-F9BA-43D5-87BE-67443E8EF086}">
      <p15:sldGuideLst xmlns:p15="http://schemas.microsoft.com/office/powerpoint/2012/main">
        <p15:guide id="1" pos="7559"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Verhaa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4633E59D-4BB3-4EB1-9BB5-A7239F90F4E9}"/>
              </a:ext>
            </a:extLst>
          </p:cNvPr>
          <p:cNvSpPr>
            <a:spLocks noGrp="1"/>
          </p:cNvSpPr>
          <p:nvPr>
            <p:ph type="title" hasCustomPrompt="1"/>
          </p:nvPr>
        </p:nvSpPr>
        <p:spPr>
          <a:xfrm>
            <a:off x="2711623" y="605462"/>
            <a:ext cx="8510400" cy="520032"/>
          </a:xfrm>
        </p:spPr>
        <p:txBody>
          <a:bodyPr/>
          <a:lstStyle>
            <a:lvl1pPr>
              <a:defRPr/>
            </a:lvl1pPr>
          </a:lstStyle>
          <a:p>
            <a:r>
              <a:rPr lang="nl-NL" dirty="0"/>
              <a:t>Verhaal</a:t>
            </a:r>
          </a:p>
        </p:txBody>
      </p:sp>
      <p:sp>
        <p:nvSpPr>
          <p:cNvPr id="5" name="Tijdelijke aanduiding voor afbeelding 11">
            <a:extLst>
              <a:ext uri="{FF2B5EF4-FFF2-40B4-BE49-F238E27FC236}">
                <a16:creationId xmlns:a16="http://schemas.microsoft.com/office/drawing/2014/main" xmlns="" id="{18D82B72-375D-4748-A500-E32617165312}"/>
              </a:ext>
            </a:extLst>
          </p:cNvPr>
          <p:cNvSpPr>
            <a:spLocks noGrp="1"/>
          </p:cNvSpPr>
          <p:nvPr>
            <p:ph type="pic" sz="quarter" idx="12" hasCustomPrompt="1"/>
          </p:nvPr>
        </p:nvSpPr>
        <p:spPr>
          <a:xfrm>
            <a:off x="2711624" y="1623600"/>
            <a:ext cx="9287176" cy="5045488"/>
          </a:xfrm>
        </p:spPr>
        <p:txBody>
          <a:bodyPr/>
          <a:lstStyle>
            <a:lvl1pPr marL="0" indent="0">
              <a:buNone/>
              <a:defRPr i="1">
                <a:solidFill>
                  <a:schemeClr val="tx1"/>
                </a:solidFill>
                <a:latin typeface="+mj-lt"/>
              </a:defRPr>
            </a:lvl1pPr>
          </a:lstStyle>
          <a:p>
            <a:r>
              <a:rPr lang="nl-NL" dirty="0"/>
              <a:t>Verhaal Afbeelding</a:t>
            </a:r>
          </a:p>
        </p:txBody>
      </p:sp>
      <p:sp>
        <p:nvSpPr>
          <p:cNvPr id="6" name="Tekstvak 5">
            <a:extLst>
              <a:ext uri="{FF2B5EF4-FFF2-40B4-BE49-F238E27FC236}">
                <a16:creationId xmlns:a16="http://schemas.microsoft.com/office/drawing/2014/main" xmlns="" id="{0F1A3616-867C-406F-B878-BAD9DC0D83DE}"/>
              </a:ext>
            </a:extLst>
          </p:cNvPr>
          <p:cNvSpPr txBox="1"/>
          <p:nvPr userDrawn="1"/>
        </p:nvSpPr>
        <p:spPr>
          <a:xfrm>
            <a:off x="47357" y="2780928"/>
            <a:ext cx="492443" cy="3886691"/>
          </a:xfrm>
          <a:prstGeom prst="rect">
            <a:avLst/>
          </a:prstGeom>
          <a:noFill/>
        </p:spPr>
        <p:txBody>
          <a:bodyPr vert="vert" wrap="square" rtlCol="0">
            <a:spAutoFit/>
          </a:bodyPr>
          <a:lstStyle/>
          <a:p>
            <a:pPr algn="r"/>
            <a:r>
              <a:rPr lang="nl-NL" sz="2000" b="1" dirty="0">
                <a:solidFill>
                  <a:schemeClr val="bg1"/>
                </a:solidFill>
              </a:rPr>
              <a:t>VERHAAL</a:t>
            </a:r>
          </a:p>
        </p:txBody>
      </p:sp>
    </p:spTree>
    <p:extLst>
      <p:ext uri="{BB962C8B-B14F-4D97-AF65-F5344CB8AC3E}">
        <p14:creationId xmlns:p14="http://schemas.microsoft.com/office/powerpoint/2010/main" val="324361136"/>
      </p:ext>
    </p:extLst>
  </p:cSld>
  <p:clrMapOvr>
    <a:masterClrMapping/>
  </p:clrMapOvr>
  <p:extLst mod="1">
    <p:ext uri="{DCECCB84-F9BA-43D5-87BE-67443E8EF086}">
      <p15:sldGuideLst xmlns:p15="http://schemas.microsoft.com/office/powerpoint/2012/main">
        <p15:guide id="1" pos="7559">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Algemeen - Tekst + Foto">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4633E59D-4BB3-4EB1-9BB5-A7239F90F4E9}"/>
              </a:ext>
            </a:extLst>
          </p:cNvPr>
          <p:cNvSpPr>
            <a:spLocks noGrp="1"/>
          </p:cNvSpPr>
          <p:nvPr>
            <p:ph type="title" hasCustomPrompt="1"/>
          </p:nvPr>
        </p:nvSpPr>
        <p:spPr/>
        <p:txBody>
          <a:bodyPr/>
          <a:lstStyle>
            <a:lvl1pPr>
              <a:defRPr/>
            </a:lvl1pPr>
          </a:lstStyle>
          <a:p>
            <a:r>
              <a:rPr lang="nl-NL" dirty="0"/>
              <a:t>Algemeen</a:t>
            </a:r>
          </a:p>
        </p:txBody>
      </p:sp>
      <p:sp>
        <p:nvSpPr>
          <p:cNvPr id="9" name="Tijdelijke aanduiding voor tekst 8">
            <a:extLst>
              <a:ext uri="{FF2B5EF4-FFF2-40B4-BE49-F238E27FC236}">
                <a16:creationId xmlns:a16="http://schemas.microsoft.com/office/drawing/2014/main" xmlns="" id="{C0A753C5-7943-4763-BABD-EDCF06A9D974}"/>
              </a:ext>
            </a:extLst>
          </p:cNvPr>
          <p:cNvSpPr>
            <a:spLocks noGrp="1"/>
          </p:cNvSpPr>
          <p:nvPr>
            <p:ph type="body" sz="quarter" idx="11"/>
          </p:nvPr>
        </p:nvSpPr>
        <p:spPr>
          <a:xfrm>
            <a:off x="2711624" y="2732088"/>
            <a:ext cx="4021138" cy="3168650"/>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nl-NL"/>
              <a:t>Tekststijl van het model bewerken</a:t>
            </a:r>
          </a:p>
        </p:txBody>
      </p:sp>
      <p:sp>
        <p:nvSpPr>
          <p:cNvPr id="10" name="Tijdelijke aanduiding voor verticale tekst 3">
            <a:extLst>
              <a:ext uri="{FF2B5EF4-FFF2-40B4-BE49-F238E27FC236}">
                <a16:creationId xmlns:a16="http://schemas.microsoft.com/office/drawing/2014/main" xmlns="" id="{3E918BA9-B2C5-4842-AA5F-E774D8332A35}"/>
              </a:ext>
            </a:extLst>
          </p:cNvPr>
          <p:cNvSpPr>
            <a:spLocks noGrp="1"/>
          </p:cNvSpPr>
          <p:nvPr>
            <p:ph type="body" orient="vert" sz="quarter" idx="10" hasCustomPrompt="1"/>
          </p:nvPr>
        </p:nvSpPr>
        <p:spPr>
          <a:xfrm>
            <a:off x="46800" y="3068961"/>
            <a:ext cx="493200" cy="3600128"/>
          </a:xfrm>
          <a:prstGeom prst="rect">
            <a:avLst/>
          </a:prstGeom>
        </p:spPr>
        <p:txBody>
          <a:bodyPr vert="eaVert" anchor="t"/>
          <a:lstStyle>
            <a:lvl1pPr marL="0" indent="0" algn="r">
              <a:buNone/>
              <a:defRPr sz="2000" b="1">
                <a:solidFill>
                  <a:schemeClr val="bg1"/>
                </a:solidFill>
              </a:defRPr>
            </a:lvl1pPr>
          </a:lstStyle>
          <a:p>
            <a:pPr lvl="0"/>
            <a:r>
              <a:rPr lang="nl-NL" dirty="0"/>
              <a:t>ALGEMEEN – TEKST + FOTO</a:t>
            </a:r>
          </a:p>
        </p:txBody>
      </p:sp>
      <p:sp>
        <p:nvSpPr>
          <p:cNvPr id="12" name="Tijdelijke aanduiding voor afbeelding 11">
            <a:extLst>
              <a:ext uri="{FF2B5EF4-FFF2-40B4-BE49-F238E27FC236}">
                <a16:creationId xmlns:a16="http://schemas.microsoft.com/office/drawing/2014/main" xmlns="" id="{38175CDE-AE4A-4619-9A59-AF20A7A3E0D4}"/>
              </a:ext>
            </a:extLst>
          </p:cNvPr>
          <p:cNvSpPr>
            <a:spLocks noGrp="1"/>
          </p:cNvSpPr>
          <p:nvPr>
            <p:ph type="pic" sz="quarter" idx="12" hasCustomPrompt="1"/>
          </p:nvPr>
        </p:nvSpPr>
        <p:spPr>
          <a:xfrm>
            <a:off x="6984000" y="190800"/>
            <a:ext cx="5014800" cy="6476400"/>
          </a:xfr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i="1">
                <a:solidFill>
                  <a:schemeClr val="tx1"/>
                </a:solidFill>
                <a:latin typeface="+mj-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nl-NL" dirty="0"/>
              <a:t>Afbeelding</a:t>
            </a:r>
          </a:p>
          <a:p>
            <a:endParaRPr lang="nl-NL" dirty="0"/>
          </a:p>
        </p:txBody>
      </p:sp>
    </p:spTree>
    <p:extLst>
      <p:ext uri="{BB962C8B-B14F-4D97-AF65-F5344CB8AC3E}">
        <p14:creationId xmlns:p14="http://schemas.microsoft.com/office/powerpoint/2010/main" val="86513445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Algemeen - Opsomm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4633E59D-4BB3-4EB1-9BB5-A7239F90F4E9}"/>
              </a:ext>
            </a:extLst>
          </p:cNvPr>
          <p:cNvSpPr>
            <a:spLocks noGrp="1"/>
          </p:cNvSpPr>
          <p:nvPr>
            <p:ph type="title" hasCustomPrompt="1"/>
          </p:nvPr>
        </p:nvSpPr>
        <p:spPr>
          <a:xfrm>
            <a:off x="2711623" y="1396800"/>
            <a:ext cx="8510400" cy="954000"/>
          </a:xfrm>
        </p:spPr>
        <p:txBody>
          <a:bodyPr/>
          <a:lstStyle>
            <a:lvl1pPr>
              <a:defRPr/>
            </a:lvl1pPr>
          </a:lstStyle>
          <a:p>
            <a:r>
              <a:rPr lang="nl-NL" dirty="0"/>
              <a:t>Algemeen </a:t>
            </a:r>
          </a:p>
        </p:txBody>
      </p:sp>
      <p:sp>
        <p:nvSpPr>
          <p:cNvPr id="9" name="Tijdelijke aanduiding voor tekst 8">
            <a:extLst>
              <a:ext uri="{FF2B5EF4-FFF2-40B4-BE49-F238E27FC236}">
                <a16:creationId xmlns:a16="http://schemas.microsoft.com/office/drawing/2014/main" xmlns="" id="{C0A753C5-7943-4763-BABD-EDCF06A9D974}"/>
              </a:ext>
            </a:extLst>
          </p:cNvPr>
          <p:cNvSpPr>
            <a:spLocks noGrp="1"/>
          </p:cNvSpPr>
          <p:nvPr>
            <p:ph type="body" sz="quarter" idx="11"/>
          </p:nvPr>
        </p:nvSpPr>
        <p:spPr>
          <a:xfrm>
            <a:off x="2711624" y="2732088"/>
            <a:ext cx="8510400" cy="3168650"/>
          </a:xfrm>
        </p:spPr>
        <p:txBody>
          <a:bodyPr/>
          <a:lstStyle>
            <a:lvl1pPr marL="285750" indent="-285750">
              <a:buFont typeface="Arial" panose="020B0604020202020204" pitchFamily="34" charset="0"/>
              <a:buChar char="•"/>
              <a:defRPr/>
            </a:lvl1pPr>
            <a:lvl2pPr marL="457200" indent="0">
              <a:buNone/>
              <a:defRPr/>
            </a:lvl2pPr>
            <a:lvl3pPr marL="914400" indent="0">
              <a:buNone/>
              <a:defRPr/>
            </a:lvl3pPr>
            <a:lvl4pPr marL="1371600" indent="0">
              <a:buNone/>
              <a:defRPr/>
            </a:lvl4pPr>
            <a:lvl5pPr marL="1828800" indent="0">
              <a:buNone/>
              <a:defRPr/>
            </a:lvl5pPr>
          </a:lstStyle>
          <a:p>
            <a:pPr lvl="0"/>
            <a:r>
              <a:rPr lang="nl-NL"/>
              <a:t>Tekststijl van het model bewerken</a:t>
            </a:r>
          </a:p>
        </p:txBody>
      </p:sp>
      <p:sp>
        <p:nvSpPr>
          <p:cNvPr id="6" name="Tijdelijke aanduiding voor verticale tekst 3">
            <a:extLst>
              <a:ext uri="{FF2B5EF4-FFF2-40B4-BE49-F238E27FC236}">
                <a16:creationId xmlns:a16="http://schemas.microsoft.com/office/drawing/2014/main" xmlns="" id="{1CB5FA30-5882-4F29-BF68-661B3036415F}"/>
              </a:ext>
            </a:extLst>
          </p:cNvPr>
          <p:cNvSpPr>
            <a:spLocks noGrp="1"/>
          </p:cNvSpPr>
          <p:nvPr>
            <p:ph type="body" orient="vert" sz="quarter" idx="10" hasCustomPrompt="1"/>
          </p:nvPr>
        </p:nvSpPr>
        <p:spPr>
          <a:xfrm>
            <a:off x="46800" y="2996953"/>
            <a:ext cx="493200" cy="3672136"/>
          </a:xfrm>
          <a:prstGeom prst="rect">
            <a:avLst/>
          </a:prstGeom>
        </p:spPr>
        <p:txBody>
          <a:bodyPr vert="eaVert" anchor="t"/>
          <a:lstStyle>
            <a:lvl1pPr marL="0" indent="0" algn="r">
              <a:buNone/>
              <a:defRPr sz="2000" b="1">
                <a:solidFill>
                  <a:schemeClr val="bg1"/>
                </a:solidFill>
              </a:defRPr>
            </a:lvl1pPr>
          </a:lstStyle>
          <a:p>
            <a:pPr lvl="0"/>
            <a:r>
              <a:rPr lang="nl-NL" dirty="0"/>
              <a:t>ALGEMEEN - OPSOMMING</a:t>
            </a:r>
          </a:p>
        </p:txBody>
      </p:sp>
    </p:spTree>
    <p:extLst>
      <p:ext uri="{BB962C8B-B14F-4D97-AF65-F5344CB8AC3E}">
        <p14:creationId xmlns:p14="http://schemas.microsoft.com/office/powerpoint/2010/main" val="122387835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Algemeen -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4633E59D-4BB3-4EB1-9BB5-A7239F90F4E9}"/>
              </a:ext>
            </a:extLst>
          </p:cNvPr>
          <p:cNvSpPr>
            <a:spLocks noGrp="1"/>
          </p:cNvSpPr>
          <p:nvPr>
            <p:ph type="title" hasCustomPrompt="1"/>
          </p:nvPr>
        </p:nvSpPr>
        <p:spPr>
          <a:xfrm>
            <a:off x="2711623" y="1396800"/>
            <a:ext cx="8510400" cy="954000"/>
          </a:xfrm>
        </p:spPr>
        <p:txBody>
          <a:bodyPr/>
          <a:lstStyle>
            <a:lvl1pPr>
              <a:defRPr/>
            </a:lvl1pPr>
          </a:lstStyle>
          <a:p>
            <a:r>
              <a:rPr lang="nl-NL" dirty="0"/>
              <a:t>Algemeen </a:t>
            </a:r>
          </a:p>
        </p:txBody>
      </p:sp>
      <p:sp>
        <p:nvSpPr>
          <p:cNvPr id="9" name="Tijdelijke aanduiding voor tekst 8">
            <a:extLst>
              <a:ext uri="{FF2B5EF4-FFF2-40B4-BE49-F238E27FC236}">
                <a16:creationId xmlns:a16="http://schemas.microsoft.com/office/drawing/2014/main" xmlns="" id="{C0A753C5-7943-4763-BABD-EDCF06A9D974}"/>
              </a:ext>
            </a:extLst>
          </p:cNvPr>
          <p:cNvSpPr>
            <a:spLocks noGrp="1"/>
          </p:cNvSpPr>
          <p:nvPr>
            <p:ph type="body" sz="quarter" idx="11"/>
          </p:nvPr>
        </p:nvSpPr>
        <p:spPr>
          <a:xfrm>
            <a:off x="2711624" y="2732088"/>
            <a:ext cx="8510400" cy="3168650"/>
          </a:xfrm>
        </p:spPr>
        <p:txBody>
          <a:bodyPr/>
          <a:lstStyle>
            <a:lvl1pPr marL="0" indent="0">
              <a:buFont typeface="Arial" panose="020B0604020202020204" pitchFamily="34" charset="0"/>
              <a:buNone/>
              <a:defRPr/>
            </a:lvl1pPr>
            <a:lvl2pPr marL="457200" indent="0">
              <a:buNone/>
              <a:defRPr/>
            </a:lvl2pPr>
            <a:lvl3pPr marL="914400" indent="0">
              <a:buNone/>
              <a:defRPr/>
            </a:lvl3pPr>
            <a:lvl4pPr marL="1371600" indent="0">
              <a:buNone/>
              <a:defRPr/>
            </a:lvl4pPr>
            <a:lvl5pPr marL="1828800" indent="0">
              <a:buNone/>
              <a:defRPr/>
            </a:lvl5pPr>
          </a:lstStyle>
          <a:p>
            <a:pPr lvl="0"/>
            <a:r>
              <a:rPr lang="nl-NL"/>
              <a:t>Tekststijl van het model bewerken</a:t>
            </a:r>
          </a:p>
        </p:txBody>
      </p:sp>
      <p:sp>
        <p:nvSpPr>
          <p:cNvPr id="6" name="Tijdelijke aanduiding voor verticale tekst 3">
            <a:extLst>
              <a:ext uri="{FF2B5EF4-FFF2-40B4-BE49-F238E27FC236}">
                <a16:creationId xmlns:a16="http://schemas.microsoft.com/office/drawing/2014/main" xmlns="" id="{1CB5FA30-5882-4F29-BF68-661B3036415F}"/>
              </a:ext>
            </a:extLst>
          </p:cNvPr>
          <p:cNvSpPr>
            <a:spLocks noGrp="1"/>
          </p:cNvSpPr>
          <p:nvPr>
            <p:ph type="body" orient="vert" sz="quarter" idx="10" hasCustomPrompt="1"/>
          </p:nvPr>
        </p:nvSpPr>
        <p:spPr>
          <a:xfrm>
            <a:off x="46800" y="2996953"/>
            <a:ext cx="493200" cy="3672136"/>
          </a:xfrm>
          <a:prstGeom prst="rect">
            <a:avLst/>
          </a:prstGeom>
        </p:spPr>
        <p:txBody>
          <a:bodyPr vert="eaVert" anchor="t"/>
          <a:lstStyle>
            <a:lvl1pPr marL="0" indent="0" algn="r">
              <a:buNone/>
              <a:defRPr sz="2000" b="1">
                <a:solidFill>
                  <a:schemeClr val="bg1"/>
                </a:solidFill>
              </a:defRPr>
            </a:lvl1pPr>
          </a:lstStyle>
          <a:p>
            <a:pPr lvl="0"/>
            <a:r>
              <a:rPr lang="nl-NL" dirty="0"/>
              <a:t>ALGEMEEN - TEKSTVAK</a:t>
            </a:r>
          </a:p>
        </p:txBody>
      </p:sp>
    </p:spTree>
    <p:extLst>
      <p:ext uri="{BB962C8B-B14F-4D97-AF65-F5344CB8AC3E}">
        <p14:creationId xmlns:p14="http://schemas.microsoft.com/office/powerpoint/2010/main" val="112951693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Algemeen - Afbeelding groo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4633E59D-4BB3-4EB1-9BB5-A7239F90F4E9}"/>
              </a:ext>
            </a:extLst>
          </p:cNvPr>
          <p:cNvSpPr>
            <a:spLocks noGrp="1"/>
          </p:cNvSpPr>
          <p:nvPr>
            <p:ph type="title" hasCustomPrompt="1"/>
          </p:nvPr>
        </p:nvSpPr>
        <p:spPr>
          <a:xfrm>
            <a:off x="2711623" y="604712"/>
            <a:ext cx="8510400" cy="520032"/>
          </a:xfrm>
        </p:spPr>
        <p:txBody>
          <a:bodyPr/>
          <a:lstStyle>
            <a:lvl1pPr>
              <a:defRPr/>
            </a:lvl1pPr>
          </a:lstStyle>
          <a:p>
            <a:r>
              <a:rPr lang="nl-NL" dirty="0"/>
              <a:t>Grote foto</a:t>
            </a:r>
          </a:p>
        </p:txBody>
      </p:sp>
      <p:sp>
        <p:nvSpPr>
          <p:cNvPr id="5" name="Tijdelijke aanduiding voor afbeelding 11">
            <a:extLst>
              <a:ext uri="{FF2B5EF4-FFF2-40B4-BE49-F238E27FC236}">
                <a16:creationId xmlns:a16="http://schemas.microsoft.com/office/drawing/2014/main" xmlns="" id="{18D82B72-375D-4748-A500-E32617165312}"/>
              </a:ext>
            </a:extLst>
          </p:cNvPr>
          <p:cNvSpPr>
            <a:spLocks noGrp="1"/>
          </p:cNvSpPr>
          <p:nvPr>
            <p:ph type="pic" sz="quarter" idx="12" hasCustomPrompt="1"/>
          </p:nvPr>
        </p:nvSpPr>
        <p:spPr>
          <a:xfrm>
            <a:off x="2711624" y="1623600"/>
            <a:ext cx="9287176" cy="5045488"/>
          </a:xfrm>
        </p:spPr>
        <p:txBody>
          <a:bodyPr/>
          <a:lstStyle>
            <a:lvl1pPr marL="0" indent="0">
              <a:buNone/>
              <a:defRPr i="1">
                <a:solidFill>
                  <a:schemeClr val="tx1"/>
                </a:solidFill>
                <a:latin typeface="+mj-lt"/>
              </a:defRPr>
            </a:lvl1pPr>
          </a:lstStyle>
          <a:p>
            <a:r>
              <a:rPr lang="nl-NL" dirty="0"/>
              <a:t>Afbeelding groot</a:t>
            </a:r>
          </a:p>
        </p:txBody>
      </p:sp>
      <p:sp>
        <p:nvSpPr>
          <p:cNvPr id="7" name="Tijdelijke aanduiding voor verticale tekst 3">
            <a:extLst>
              <a:ext uri="{FF2B5EF4-FFF2-40B4-BE49-F238E27FC236}">
                <a16:creationId xmlns:a16="http://schemas.microsoft.com/office/drawing/2014/main" xmlns="" id="{ED550324-14CF-4D1D-B00A-9AD32AC73D23}"/>
              </a:ext>
            </a:extLst>
          </p:cNvPr>
          <p:cNvSpPr>
            <a:spLocks noGrp="1"/>
          </p:cNvSpPr>
          <p:nvPr>
            <p:ph type="body" orient="vert" sz="quarter" idx="10" hasCustomPrompt="1"/>
          </p:nvPr>
        </p:nvSpPr>
        <p:spPr>
          <a:xfrm>
            <a:off x="46800" y="2996953"/>
            <a:ext cx="493200" cy="3672136"/>
          </a:xfrm>
          <a:prstGeom prst="rect">
            <a:avLst/>
          </a:prstGeom>
        </p:spPr>
        <p:txBody>
          <a:bodyPr vert="eaVert" anchor="t"/>
          <a:lstStyle>
            <a:lvl1pPr marL="0" indent="0" algn="r">
              <a:buNone/>
              <a:defRPr sz="2000" b="1">
                <a:solidFill>
                  <a:schemeClr val="bg1"/>
                </a:solidFill>
              </a:defRPr>
            </a:lvl1pPr>
          </a:lstStyle>
          <a:p>
            <a:pPr lvl="0"/>
            <a:r>
              <a:rPr lang="nl-NL" dirty="0"/>
              <a:t>ALGEMEEN – GROTE FOTO</a:t>
            </a:r>
          </a:p>
        </p:txBody>
      </p:sp>
    </p:spTree>
    <p:extLst>
      <p:ext uri="{BB962C8B-B14F-4D97-AF65-F5344CB8AC3E}">
        <p14:creationId xmlns:p14="http://schemas.microsoft.com/office/powerpoint/2010/main" val="2353827302"/>
      </p:ext>
    </p:extLst>
  </p:cSld>
  <p:clrMapOvr>
    <a:masterClrMapping/>
  </p:clrMapOvr>
  <p:extLst mod="1">
    <p:ext uri="{DCECCB84-F9BA-43D5-87BE-67443E8EF086}">
      <p15:sldGuideLst xmlns:p15="http://schemas.microsoft.com/office/powerpoint/2012/main">
        <p15:guide id="1" pos="7559">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EEEC6D58-E80D-4427-B67C-34B016BAB27C}"/>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xmlns="" id="{AFAACCBE-55EE-42A8-9E19-B53BB24A25BC}"/>
              </a:ext>
            </a:extLst>
          </p:cNvPr>
          <p:cNvSpPr>
            <a:spLocks noGrp="1"/>
          </p:cNvSpPr>
          <p:nvPr>
            <p:ph sz="half" idx="1"/>
          </p:nvPr>
        </p:nvSpPr>
        <p:spPr>
          <a:xfrm>
            <a:off x="838200" y="1825625"/>
            <a:ext cx="5181600" cy="435133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xmlns="" id="{E0543321-8BD7-46AF-92A1-50DC010C7F23}"/>
              </a:ext>
            </a:extLst>
          </p:cNvPr>
          <p:cNvSpPr>
            <a:spLocks noGrp="1"/>
          </p:cNvSpPr>
          <p:nvPr>
            <p:ph sz="half" idx="2"/>
          </p:nvPr>
        </p:nvSpPr>
        <p:spPr>
          <a:xfrm>
            <a:off x="6172200" y="1825625"/>
            <a:ext cx="5181600" cy="435133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a16="http://schemas.microsoft.com/office/drawing/2014/main" xmlns="" id="{ADA8FE44-44A3-4BE1-9655-C69359552D0D}"/>
              </a:ext>
            </a:extLst>
          </p:cNvPr>
          <p:cNvSpPr>
            <a:spLocks noGrp="1"/>
          </p:cNvSpPr>
          <p:nvPr>
            <p:ph type="dt" sz="half" idx="10"/>
          </p:nvPr>
        </p:nvSpPr>
        <p:spPr/>
        <p:txBody>
          <a:bodyPr/>
          <a:lstStyle/>
          <a:p>
            <a:fld id="{256C78A9-A4EE-48A8-9F32-5D4D8BA1C962}" type="datetimeFigureOut">
              <a:rPr lang="nl-NL" smtClean="0"/>
              <a:t>15-1-2018</a:t>
            </a:fld>
            <a:endParaRPr lang="nl-NL"/>
          </a:p>
        </p:txBody>
      </p:sp>
      <p:sp>
        <p:nvSpPr>
          <p:cNvPr id="6" name="Tijdelijke aanduiding voor voettekst 5">
            <a:extLst>
              <a:ext uri="{FF2B5EF4-FFF2-40B4-BE49-F238E27FC236}">
                <a16:creationId xmlns:a16="http://schemas.microsoft.com/office/drawing/2014/main" xmlns="" id="{14D48E1F-99EB-4C2B-A7B5-D9F40054EAD8}"/>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xmlns="" id="{FBD1261B-41F1-4EBC-A86F-CC6274AB1CE1}"/>
              </a:ext>
            </a:extLst>
          </p:cNvPr>
          <p:cNvSpPr>
            <a:spLocks noGrp="1"/>
          </p:cNvSpPr>
          <p:nvPr>
            <p:ph type="sldNum" sz="quarter" idx="12"/>
          </p:nvPr>
        </p:nvSpPr>
        <p:spPr/>
        <p:txBody>
          <a:bodyPr/>
          <a:lstStyle/>
          <a:p>
            <a:fld id="{D327BB7D-08C6-442E-B351-4DC6551825A9}" type="slidenum">
              <a:rPr lang="nl-NL" smtClean="0"/>
              <a:t>‹nr.›</a:t>
            </a:fld>
            <a:endParaRPr lang="nl-NL"/>
          </a:p>
        </p:txBody>
      </p:sp>
    </p:spTree>
    <p:extLst>
      <p:ext uri="{BB962C8B-B14F-4D97-AF65-F5344CB8AC3E}">
        <p14:creationId xmlns:p14="http://schemas.microsoft.com/office/powerpoint/2010/main" val="34298497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Doele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solidFill>
                  <a:schemeClr val="tx1"/>
                </a:solidFill>
              </a:defRPr>
            </a:lvl1pPr>
          </a:lstStyle>
          <a:p>
            <a:r>
              <a:rPr lang="nl-NL" dirty="0"/>
              <a:t>Doelen</a:t>
            </a:r>
          </a:p>
        </p:txBody>
      </p:sp>
      <p:sp>
        <p:nvSpPr>
          <p:cNvPr id="5" name="Tijdelijke aanduiding voor tekst 4">
            <a:extLst>
              <a:ext uri="{FF2B5EF4-FFF2-40B4-BE49-F238E27FC236}">
                <a16:creationId xmlns:a16="http://schemas.microsoft.com/office/drawing/2014/main" xmlns="" id="{FD652EF6-86F6-43FC-9547-1AF4E7B99EAF}"/>
              </a:ext>
            </a:extLst>
          </p:cNvPr>
          <p:cNvSpPr>
            <a:spLocks noGrp="1"/>
          </p:cNvSpPr>
          <p:nvPr>
            <p:ph type="body" sz="quarter" idx="11"/>
          </p:nvPr>
        </p:nvSpPr>
        <p:spPr>
          <a:xfrm>
            <a:off x="2919600" y="3812399"/>
            <a:ext cx="2286000" cy="2718895"/>
          </a:xfrm>
        </p:spPr>
        <p:txBody>
          <a:bodyPr/>
          <a:lstStyle>
            <a:lvl1pPr marL="0" indent="0">
              <a:buFont typeface="Arial" panose="020B0604020202020204" pitchFamily="34" charset="0"/>
              <a:buNone/>
              <a:defRPr/>
            </a:lvl1pPr>
            <a:lvl2pPr marL="457200" indent="0">
              <a:buFont typeface="Arial" panose="020B0604020202020204" pitchFamily="34" charset="0"/>
              <a:buNone/>
              <a:defRPr/>
            </a:lvl2pPr>
            <a:lvl3pPr marL="914400" indent="0">
              <a:buFont typeface="Arial" panose="020B0604020202020204" pitchFamily="34" charset="0"/>
              <a:buNone/>
              <a:defRPr/>
            </a:lvl3pPr>
            <a:lvl4pPr marL="1371600" indent="0">
              <a:buNone/>
              <a:defRPr/>
            </a:lvl4pPr>
            <a:lvl5pPr marL="1828800" indent="0">
              <a:buNone/>
              <a:defRPr/>
            </a:lvl5pPr>
          </a:lstStyle>
          <a:p>
            <a:pPr lvl="0"/>
            <a:r>
              <a:rPr lang="nl-NL"/>
              <a:t>Tekststijl van het model bewerken</a:t>
            </a:r>
          </a:p>
        </p:txBody>
      </p:sp>
      <p:sp>
        <p:nvSpPr>
          <p:cNvPr id="6" name="Tijdelijke aanduiding voor tekst 4">
            <a:extLst>
              <a:ext uri="{FF2B5EF4-FFF2-40B4-BE49-F238E27FC236}">
                <a16:creationId xmlns:a16="http://schemas.microsoft.com/office/drawing/2014/main" xmlns="" id="{7FF118C5-B1BC-4BA1-9E51-FBAAAEA89D57}"/>
              </a:ext>
            </a:extLst>
          </p:cNvPr>
          <p:cNvSpPr>
            <a:spLocks noGrp="1"/>
          </p:cNvSpPr>
          <p:nvPr>
            <p:ph type="body" sz="quarter" idx="12"/>
          </p:nvPr>
        </p:nvSpPr>
        <p:spPr>
          <a:xfrm>
            <a:off x="5843402" y="3806448"/>
            <a:ext cx="2286000" cy="2718895"/>
          </a:xfrm>
        </p:spPr>
        <p:txBody>
          <a:bodyPr/>
          <a:lstStyle>
            <a:lvl1pPr marL="0" indent="0">
              <a:buFont typeface="Arial" panose="020B0604020202020204" pitchFamily="34" charset="0"/>
              <a:buNone/>
              <a:defRPr/>
            </a:lvl1pPr>
            <a:lvl2pPr marL="457200" indent="0">
              <a:buFont typeface="Arial" panose="020B0604020202020204" pitchFamily="34" charset="0"/>
              <a:buNone/>
              <a:defRPr/>
            </a:lvl2pPr>
            <a:lvl3pPr marL="914400" indent="0">
              <a:buFont typeface="Arial" panose="020B0604020202020204" pitchFamily="34" charset="0"/>
              <a:buNone/>
              <a:defRPr/>
            </a:lvl3pPr>
            <a:lvl4pPr marL="1371600" indent="0">
              <a:buNone/>
              <a:defRPr/>
            </a:lvl4pPr>
            <a:lvl5pPr marL="1828800" indent="0">
              <a:buNone/>
              <a:defRPr/>
            </a:lvl5pPr>
          </a:lstStyle>
          <a:p>
            <a:pPr lvl="0"/>
            <a:r>
              <a:rPr lang="nl-NL"/>
              <a:t>Tekststijl van het model bewerken</a:t>
            </a:r>
          </a:p>
        </p:txBody>
      </p:sp>
      <p:sp>
        <p:nvSpPr>
          <p:cNvPr id="7" name="Tijdelijke aanduiding voor tekst 4">
            <a:extLst>
              <a:ext uri="{FF2B5EF4-FFF2-40B4-BE49-F238E27FC236}">
                <a16:creationId xmlns:a16="http://schemas.microsoft.com/office/drawing/2014/main" xmlns="" id="{7D2B9500-B34D-48F4-B48E-CEED57526EDA}"/>
              </a:ext>
            </a:extLst>
          </p:cNvPr>
          <p:cNvSpPr>
            <a:spLocks noGrp="1"/>
          </p:cNvSpPr>
          <p:nvPr>
            <p:ph type="body" sz="quarter" idx="13"/>
          </p:nvPr>
        </p:nvSpPr>
        <p:spPr>
          <a:xfrm>
            <a:off x="8767204" y="3813023"/>
            <a:ext cx="2286000" cy="2718895"/>
          </a:xfrm>
        </p:spPr>
        <p:txBody>
          <a:bodyPr/>
          <a:lstStyle>
            <a:lvl1pPr marL="0" indent="0">
              <a:buFont typeface="Arial" panose="020B0604020202020204" pitchFamily="34" charset="0"/>
              <a:buNone/>
              <a:defRPr/>
            </a:lvl1pPr>
            <a:lvl2pPr marL="457200" indent="0">
              <a:buFont typeface="Arial" panose="020B0604020202020204" pitchFamily="34" charset="0"/>
              <a:buNone/>
              <a:defRPr/>
            </a:lvl2pPr>
            <a:lvl3pPr marL="914400" indent="0">
              <a:buFont typeface="Arial" panose="020B0604020202020204" pitchFamily="34" charset="0"/>
              <a:buNone/>
              <a:defRPr/>
            </a:lvl3pPr>
            <a:lvl4pPr marL="1371600" indent="0">
              <a:buNone/>
              <a:defRPr/>
            </a:lvl4pPr>
            <a:lvl5pPr marL="1828800" indent="0">
              <a:buNone/>
              <a:defRPr/>
            </a:lvl5pPr>
          </a:lstStyle>
          <a:p>
            <a:pPr lvl="0"/>
            <a:r>
              <a:rPr lang="nl-NL"/>
              <a:t>Tekststijl van het model bewerken</a:t>
            </a:r>
          </a:p>
        </p:txBody>
      </p:sp>
      <p:sp>
        <p:nvSpPr>
          <p:cNvPr id="3" name="Tekstvak 2">
            <a:extLst>
              <a:ext uri="{FF2B5EF4-FFF2-40B4-BE49-F238E27FC236}">
                <a16:creationId xmlns:a16="http://schemas.microsoft.com/office/drawing/2014/main" xmlns="" id="{B2147FEC-7F3E-4E97-9522-1D11D631B8EB}"/>
              </a:ext>
            </a:extLst>
          </p:cNvPr>
          <p:cNvSpPr txBox="1"/>
          <p:nvPr userDrawn="1"/>
        </p:nvSpPr>
        <p:spPr>
          <a:xfrm>
            <a:off x="47328" y="2780928"/>
            <a:ext cx="492443" cy="3886691"/>
          </a:xfrm>
          <a:prstGeom prst="rect">
            <a:avLst/>
          </a:prstGeom>
          <a:noFill/>
        </p:spPr>
        <p:txBody>
          <a:bodyPr vert="vert" wrap="square" rtlCol="0">
            <a:spAutoFit/>
          </a:bodyPr>
          <a:lstStyle/>
          <a:p>
            <a:pPr algn="r"/>
            <a:r>
              <a:rPr lang="nl-NL" sz="2000" b="1" dirty="0">
                <a:solidFill>
                  <a:schemeClr val="bg1"/>
                </a:solidFill>
              </a:rPr>
              <a:t>DOELEN</a:t>
            </a:r>
          </a:p>
        </p:txBody>
      </p:sp>
    </p:spTree>
    <p:extLst>
      <p:ext uri="{BB962C8B-B14F-4D97-AF65-F5344CB8AC3E}">
        <p14:creationId xmlns:p14="http://schemas.microsoft.com/office/powerpoint/2010/main" val="1032963461"/>
      </p:ext>
    </p:extLst>
  </p:cSld>
  <p:clrMapOvr>
    <a:masterClrMapping/>
  </p:clrMapOvr>
  <p:extLst mod="1">
    <p:ext uri="{DCECCB84-F9BA-43D5-87BE-67443E8EF086}">
      <p15:sldGuideLst xmlns:p15="http://schemas.microsoft.com/office/powerpoint/2012/main">
        <p15:guide id="1" orient="horz" pos="4201"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Open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4633E59D-4BB3-4EB1-9BB5-A7239F90F4E9}"/>
              </a:ext>
            </a:extLst>
          </p:cNvPr>
          <p:cNvSpPr>
            <a:spLocks noGrp="1"/>
          </p:cNvSpPr>
          <p:nvPr>
            <p:ph type="title" hasCustomPrompt="1"/>
          </p:nvPr>
        </p:nvSpPr>
        <p:spPr/>
        <p:txBody>
          <a:bodyPr/>
          <a:lstStyle>
            <a:lvl1pPr>
              <a:defRPr/>
            </a:lvl1pPr>
          </a:lstStyle>
          <a:p>
            <a:r>
              <a:rPr lang="nl-NL" dirty="0"/>
              <a:t>Opening</a:t>
            </a:r>
          </a:p>
        </p:txBody>
      </p:sp>
      <p:sp>
        <p:nvSpPr>
          <p:cNvPr id="9" name="Tijdelijke aanduiding voor tekst 8">
            <a:extLst>
              <a:ext uri="{FF2B5EF4-FFF2-40B4-BE49-F238E27FC236}">
                <a16:creationId xmlns:a16="http://schemas.microsoft.com/office/drawing/2014/main" xmlns="" id="{C0A753C5-7943-4763-BABD-EDCF06A9D974}"/>
              </a:ext>
            </a:extLst>
          </p:cNvPr>
          <p:cNvSpPr>
            <a:spLocks noGrp="1"/>
          </p:cNvSpPr>
          <p:nvPr>
            <p:ph type="body" sz="quarter" idx="11" hasCustomPrompt="1"/>
          </p:nvPr>
        </p:nvSpPr>
        <p:spPr>
          <a:xfrm>
            <a:off x="2711624" y="2732088"/>
            <a:ext cx="4021138" cy="336872"/>
          </a:xfrm>
        </p:spPr>
        <p:txBody>
          <a:bodyPr/>
          <a:lstStyle>
            <a:lvl1pPr marL="0" indent="0">
              <a:buNone/>
              <a:defRPr b="1"/>
            </a:lvl1pPr>
            <a:lvl2pPr marL="457200" indent="0">
              <a:buNone/>
              <a:defRPr/>
            </a:lvl2pPr>
            <a:lvl3pPr marL="914400" indent="0">
              <a:buNone/>
              <a:defRPr/>
            </a:lvl3pPr>
            <a:lvl4pPr marL="1371600" indent="0">
              <a:buNone/>
              <a:defRPr/>
            </a:lvl4pPr>
            <a:lvl5pPr marL="1828800" indent="0">
              <a:buNone/>
              <a:defRPr/>
            </a:lvl5pPr>
          </a:lstStyle>
          <a:p>
            <a:pPr lvl="0"/>
            <a:r>
              <a:rPr lang="nl-NL" dirty="0"/>
              <a:t>Zingen</a:t>
            </a:r>
          </a:p>
        </p:txBody>
      </p:sp>
      <p:sp>
        <p:nvSpPr>
          <p:cNvPr id="12" name="Tijdelijke aanduiding voor afbeelding 11">
            <a:extLst>
              <a:ext uri="{FF2B5EF4-FFF2-40B4-BE49-F238E27FC236}">
                <a16:creationId xmlns:a16="http://schemas.microsoft.com/office/drawing/2014/main" xmlns="" id="{38175CDE-AE4A-4619-9A59-AF20A7A3E0D4}"/>
              </a:ext>
            </a:extLst>
          </p:cNvPr>
          <p:cNvSpPr>
            <a:spLocks noGrp="1"/>
          </p:cNvSpPr>
          <p:nvPr>
            <p:ph type="pic" sz="quarter" idx="12" hasCustomPrompt="1"/>
          </p:nvPr>
        </p:nvSpPr>
        <p:spPr>
          <a:xfrm>
            <a:off x="6984000" y="190800"/>
            <a:ext cx="5014800" cy="6476400"/>
          </a:xfrm>
        </p:spPr>
        <p:txBody>
          <a:bodyPr/>
          <a:lstStyle>
            <a:lvl1pPr marL="0" indent="0">
              <a:buNone/>
              <a:defRPr i="1">
                <a:solidFill>
                  <a:schemeClr val="tx1"/>
                </a:solidFill>
                <a:latin typeface="+mj-lt"/>
              </a:defRPr>
            </a:lvl1pPr>
          </a:lstStyle>
          <a:p>
            <a:r>
              <a:rPr lang="nl-NL" dirty="0"/>
              <a:t>Afbeelding</a:t>
            </a:r>
          </a:p>
        </p:txBody>
      </p:sp>
      <p:sp>
        <p:nvSpPr>
          <p:cNvPr id="6" name="Tijdelijke aanduiding voor tekst 8">
            <a:extLst>
              <a:ext uri="{FF2B5EF4-FFF2-40B4-BE49-F238E27FC236}">
                <a16:creationId xmlns:a16="http://schemas.microsoft.com/office/drawing/2014/main" xmlns="" id="{80DA619C-38D5-452C-B026-A2369597AA22}"/>
              </a:ext>
            </a:extLst>
          </p:cNvPr>
          <p:cNvSpPr>
            <a:spLocks noGrp="1"/>
          </p:cNvSpPr>
          <p:nvPr>
            <p:ph type="body" sz="quarter" idx="13" hasCustomPrompt="1"/>
          </p:nvPr>
        </p:nvSpPr>
        <p:spPr>
          <a:xfrm>
            <a:off x="2711624" y="3092128"/>
            <a:ext cx="4021138" cy="336872"/>
          </a:xfrm>
        </p:spPr>
        <p:txBody>
          <a:bodyPr/>
          <a:lstStyle>
            <a:lvl1pPr marL="0" indent="0">
              <a:buNone/>
              <a:defRPr b="0"/>
            </a:lvl1pPr>
            <a:lvl2pPr marL="457200" indent="0">
              <a:buNone/>
              <a:defRPr/>
            </a:lvl2pPr>
            <a:lvl3pPr marL="914400" indent="0">
              <a:buNone/>
              <a:defRPr/>
            </a:lvl3pPr>
            <a:lvl4pPr marL="1371600" indent="0">
              <a:buNone/>
              <a:defRPr/>
            </a:lvl4pPr>
            <a:lvl5pPr marL="1828800" indent="0">
              <a:buNone/>
              <a:defRPr/>
            </a:lvl5pPr>
          </a:lstStyle>
          <a:p>
            <a:pPr lvl="0"/>
            <a:r>
              <a:rPr lang="nl-NL" dirty="0"/>
              <a:t>Psalm</a:t>
            </a:r>
          </a:p>
        </p:txBody>
      </p:sp>
      <p:sp>
        <p:nvSpPr>
          <p:cNvPr id="7" name="Tijdelijke aanduiding voor tekst 8">
            <a:extLst>
              <a:ext uri="{FF2B5EF4-FFF2-40B4-BE49-F238E27FC236}">
                <a16:creationId xmlns:a16="http://schemas.microsoft.com/office/drawing/2014/main" xmlns="" id="{982A0783-0D39-4CD1-AA58-FEFB7E1207C5}"/>
              </a:ext>
            </a:extLst>
          </p:cNvPr>
          <p:cNvSpPr>
            <a:spLocks noGrp="1"/>
          </p:cNvSpPr>
          <p:nvPr>
            <p:ph type="body" sz="quarter" idx="14" hasCustomPrompt="1"/>
          </p:nvPr>
        </p:nvSpPr>
        <p:spPr>
          <a:xfrm>
            <a:off x="2711624" y="3665277"/>
            <a:ext cx="4021138" cy="336872"/>
          </a:xfrm>
        </p:spPr>
        <p:txBody>
          <a:bodyPr/>
          <a:lstStyle>
            <a:lvl1pPr marL="0" indent="0">
              <a:buNone/>
              <a:defRPr b="1"/>
            </a:lvl1pPr>
            <a:lvl2pPr marL="457200" indent="0">
              <a:buNone/>
              <a:defRPr/>
            </a:lvl2pPr>
            <a:lvl3pPr marL="914400" indent="0">
              <a:buNone/>
              <a:defRPr/>
            </a:lvl3pPr>
            <a:lvl4pPr marL="1371600" indent="0">
              <a:buNone/>
              <a:defRPr/>
            </a:lvl4pPr>
            <a:lvl5pPr marL="1828800" indent="0">
              <a:buNone/>
              <a:defRPr/>
            </a:lvl5pPr>
          </a:lstStyle>
          <a:p>
            <a:pPr lvl="0"/>
            <a:r>
              <a:rPr lang="nl-NL" dirty="0"/>
              <a:t>Bidden</a:t>
            </a:r>
          </a:p>
        </p:txBody>
      </p:sp>
      <p:sp>
        <p:nvSpPr>
          <p:cNvPr id="11" name="Tijdelijke aanduiding voor tekst 8">
            <a:extLst>
              <a:ext uri="{FF2B5EF4-FFF2-40B4-BE49-F238E27FC236}">
                <a16:creationId xmlns:a16="http://schemas.microsoft.com/office/drawing/2014/main" xmlns="" id="{800C345F-A3DE-40B4-91A0-6FA249B558B0}"/>
              </a:ext>
            </a:extLst>
          </p:cNvPr>
          <p:cNvSpPr>
            <a:spLocks noGrp="1"/>
          </p:cNvSpPr>
          <p:nvPr>
            <p:ph type="body" sz="quarter" idx="15" hasCustomPrompt="1"/>
          </p:nvPr>
        </p:nvSpPr>
        <p:spPr>
          <a:xfrm>
            <a:off x="2711624" y="4235211"/>
            <a:ext cx="4021138" cy="336872"/>
          </a:xfrm>
        </p:spPr>
        <p:txBody>
          <a:bodyPr/>
          <a:lstStyle>
            <a:lvl1pPr marL="0" indent="0">
              <a:buNone/>
              <a:defRPr b="1"/>
            </a:lvl1pPr>
            <a:lvl2pPr marL="457200" indent="0">
              <a:buNone/>
              <a:defRPr/>
            </a:lvl2pPr>
            <a:lvl3pPr marL="914400" indent="0">
              <a:buNone/>
              <a:defRPr/>
            </a:lvl3pPr>
            <a:lvl4pPr marL="1371600" indent="0">
              <a:buNone/>
              <a:defRPr/>
            </a:lvl4pPr>
            <a:lvl5pPr marL="1828800" indent="0">
              <a:buNone/>
              <a:defRPr/>
            </a:lvl5pPr>
          </a:lstStyle>
          <a:p>
            <a:pPr lvl="0"/>
            <a:r>
              <a:rPr lang="nl-NL" dirty="0"/>
              <a:t>Bijbellezen</a:t>
            </a:r>
          </a:p>
        </p:txBody>
      </p:sp>
      <p:sp>
        <p:nvSpPr>
          <p:cNvPr id="13" name="Tijdelijke aanduiding voor tekst 8">
            <a:extLst>
              <a:ext uri="{FF2B5EF4-FFF2-40B4-BE49-F238E27FC236}">
                <a16:creationId xmlns:a16="http://schemas.microsoft.com/office/drawing/2014/main" xmlns="" id="{70E37AAD-6223-4301-A4CB-DDADA282642E}"/>
              </a:ext>
            </a:extLst>
          </p:cNvPr>
          <p:cNvSpPr>
            <a:spLocks noGrp="1"/>
          </p:cNvSpPr>
          <p:nvPr>
            <p:ph type="body" sz="quarter" idx="16" hasCustomPrompt="1"/>
          </p:nvPr>
        </p:nvSpPr>
        <p:spPr>
          <a:xfrm>
            <a:off x="2711624" y="4595251"/>
            <a:ext cx="4021138" cy="336872"/>
          </a:xfrm>
        </p:spPr>
        <p:txBody>
          <a:bodyPr/>
          <a:lstStyle>
            <a:lvl1pPr marL="0" indent="0">
              <a:buNone/>
              <a:defRPr b="0"/>
            </a:lvl1pPr>
            <a:lvl2pPr marL="457200" indent="0">
              <a:buNone/>
              <a:defRPr/>
            </a:lvl2pPr>
            <a:lvl3pPr marL="914400" indent="0">
              <a:buNone/>
              <a:defRPr/>
            </a:lvl3pPr>
            <a:lvl4pPr marL="1371600" indent="0">
              <a:buNone/>
              <a:defRPr/>
            </a:lvl4pPr>
            <a:lvl5pPr marL="1828800" indent="0">
              <a:buNone/>
              <a:defRPr/>
            </a:lvl5pPr>
          </a:lstStyle>
          <a:p>
            <a:pPr lvl="0"/>
            <a:r>
              <a:rPr lang="nl-NL" dirty="0"/>
              <a:t>Bijbelgedeelte</a:t>
            </a:r>
          </a:p>
        </p:txBody>
      </p:sp>
      <p:sp>
        <p:nvSpPr>
          <p:cNvPr id="14" name="Tekstvak 13">
            <a:extLst>
              <a:ext uri="{FF2B5EF4-FFF2-40B4-BE49-F238E27FC236}">
                <a16:creationId xmlns:a16="http://schemas.microsoft.com/office/drawing/2014/main" xmlns="" id="{B6BB301C-1AD5-42DD-A52D-0064ABB2F03E}"/>
              </a:ext>
            </a:extLst>
          </p:cNvPr>
          <p:cNvSpPr txBox="1"/>
          <p:nvPr userDrawn="1"/>
        </p:nvSpPr>
        <p:spPr>
          <a:xfrm>
            <a:off x="47335" y="2780928"/>
            <a:ext cx="492443" cy="3886691"/>
          </a:xfrm>
          <a:prstGeom prst="rect">
            <a:avLst/>
          </a:prstGeom>
          <a:noFill/>
        </p:spPr>
        <p:txBody>
          <a:bodyPr vert="vert" wrap="square" rtlCol="0">
            <a:spAutoFit/>
          </a:bodyPr>
          <a:lstStyle/>
          <a:p>
            <a:pPr algn="r"/>
            <a:r>
              <a:rPr lang="nl-NL" sz="2000" b="1" dirty="0">
                <a:solidFill>
                  <a:schemeClr val="bg1"/>
                </a:solidFill>
              </a:rPr>
              <a:t>OPENING</a:t>
            </a:r>
          </a:p>
        </p:txBody>
      </p:sp>
    </p:spTree>
    <p:extLst>
      <p:ext uri="{BB962C8B-B14F-4D97-AF65-F5344CB8AC3E}">
        <p14:creationId xmlns:p14="http://schemas.microsoft.com/office/powerpoint/2010/main" val="21897559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ijbelstud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4633E59D-4BB3-4EB1-9BB5-A7239F90F4E9}"/>
              </a:ext>
            </a:extLst>
          </p:cNvPr>
          <p:cNvSpPr>
            <a:spLocks noGrp="1"/>
          </p:cNvSpPr>
          <p:nvPr>
            <p:ph type="title" hasCustomPrompt="1"/>
          </p:nvPr>
        </p:nvSpPr>
        <p:spPr/>
        <p:txBody>
          <a:bodyPr/>
          <a:lstStyle>
            <a:lvl1pPr>
              <a:defRPr/>
            </a:lvl1pPr>
          </a:lstStyle>
          <a:p>
            <a:r>
              <a:rPr lang="nl-NL" dirty="0"/>
              <a:t>Titel Bijbelstudie</a:t>
            </a:r>
          </a:p>
        </p:txBody>
      </p:sp>
      <p:sp>
        <p:nvSpPr>
          <p:cNvPr id="9" name="Tijdelijke aanduiding voor tekst 8">
            <a:extLst>
              <a:ext uri="{FF2B5EF4-FFF2-40B4-BE49-F238E27FC236}">
                <a16:creationId xmlns:a16="http://schemas.microsoft.com/office/drawing/2014/main" xmlns="" id="{C0A753C5-7943-4763-BABD-EDCF06A9D974}"/>
              </a:ext>
            </a:extLst>
          </p:cNvPr>
          <p:cNvSpPr>
            <a:spLocks noGrp="1"/>
          </p:cNvSpPr>
          <p:nvPr>
            <p:ph type="body" sz="quarter" idx="11" hasCustomPrompt="1"/>
          </p:nvPr>
        </p:nvSpPr>
        <p:spPr>
          <a:xfrm>
            <a:off x="2711624" y="2732088"/>
            <a:ext cx="4021138" cy="3168650"/>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nl-NL" dirty="0"/>
              <a:t>Tekst Bijbelstudie</a:t>
            </a:r>
          </a:p>
        </p:txBody>
      </p:sp>
      <p:sp>
        <p:nvSpPr>
          <p:cNvPr id="12" name="Tijdelijke aanduiding voor afbeelding 11">
            <a:extLst>
              <a:ext uri="{FF2B5EF4-FFF2-40B4-BE49-F238E27FC236}">
                <a16:creationId xmlns:a16="http://schemas.microsoft.com/office/drawing/2014/main" xmlns="" id="{38175CDE-AE4A-4619-9A59-AF20A7A3E0D4}"/>
              </a:ext>
            </a:extLst>
          </p:cNvPr>
          <p:cNvSpPr>
            <a:spLocks noGrp="1"/>
          </p:cNvSpPr>
          <p:nvPr>
            <p:ph type="pic" sz="quarter" idx="12" hasCustomPrompt="1"/>
          </p:nvPr>
        </p:nvSpPr>
        <p:spPr>
          <a:xfrm>
            <a:off x="6984000" y="190800"/>
            <a:ext cx="5014800" cy="3132000"/>
          </a:xfr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i="1">
                <a:solidFill>
                  <a:schemeClr val="tx1"/>
                </a:solidFill>
                <a:latin typeface="+mj-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nl-NL" dirty="0"/>
              <a:t>Afbeelding</a:t>
            </a:r>
          </a:p>
        </p:txBody>
      </p:sp>
      <p:sp>
        <p:nvSpPr>
          <p:cNvPr id="6" name="Tijdelijke aanduiding voor afbeelding 11">
            <a:extLst>
              <a:ext uri="{FF2B5EF4-FFF2-40B4-BE49-F238E27FC236}">
                <a16:creationId xmlns:a16="http://schemas.microsoft.com/office/drawing/2014/main" xmlns="" id="{201441DC-2A9A-4B27-8C8C-C06F04679840}"/>
              </a:ext>
            </a:extLst>
          </p:cNvPr>
          <p:cNvSpPr>
            <a:spLocks noGrp="1"/>
          </p:cNvSpPr>
          <p:nvPr>
            <p:ph type="pic" sz="quarter" idx="13" hasCustomPrompt="1"/>
          </p:nvPr>
        </p:nvSpPr>
        <p:spPr>
          <a:xfrm>
            <a:off x="6984000" y="3535200"/>
            <a:ext cx="5014800" cy="3132000"/>
          </a:xfr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i="1">
                <a:solidFill>
                  <a:schemeClr val="tx1"/>
                </a:solidFill>
                <a:latin typeface="+mj-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nl-NL" dirty="0"/>
              <a:t>Afbeelding</a:t>
            </a:r>
          </a:p>
          <a:p>
            <a:endParaRPr lang="nl-NL" dirty="0"/>
          </a:p>
        </p:txBody>
      </p:sp>
      <p:sp>
        <p:nvSpPr>
          <p:cNvPr id="7" name="Tekstvak 6">
            <a:extLst>
              <a:ext uri="{FF2B5EF4-FFF2-40B4-BE49-F238E27FC236}">
                <a16:creationId xmlns:a16="http://schemas.microsoft.com/office/drawing/2014/main" xmlns="" id="{C49101E6-B575-4651-9016-0C67A7470788}"/>
              </a:ext>
            </a:extLst>
          </p:cNvPr>
          <p:cNvSpPr txBox="1"/>
          <p:nvPr userDrawn="1"/>
        </p:nvSpPr>
        <p:spPr>
          <a:xfrm>
            <a:off x="47340" y="2780928"/>
            <a:ext cx="492443" cy="3886691"/>
          </a:xfrm>
          <a:prstGeom prst="rect">
            <a:avLst/>
          </a:prstGeom>
          <a:noFill/>
        </p:spPr>
        <p:txBody>
          <a:bodyPr vert="vert" wrap="square" rtlCol="0">
            <a:spAutoFit/>
          </a:bodyPr>
          <a:lstStyle/>
          <a:p>
            <a:pPr algn="r"/>
            <a:r>
              <a:rPr lang="nl-NL" sz="2000" b="1" dirty="0">
                <a:solidFill>
                  <a:schemeClr val="bg1"/>
                </a:solidFill>
              </a:rPr>
              <a:t>BIJBELSTUDIE</a:t>
            </a:r>
          </a:p>
        </p:txBody>
      </p:sp>
    </p:spTree>
    <p:extLst>
      <p:ext uri="{BB962C8B-B14F-4D97-AF65-F5344CB8AC3E}">
        <p14:creationId xmlns:p14="http://schemas.microsoft.com/office/powerpoint/2010/main" val="83177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Huiswerk vandaa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4633E59D-4BB3-4EB1-9BB5-A7239F90F4E9}"/>
              </a:ext>
            </a:extLst>
          </p:cNvPr>
          <p:cNvSpPr>
            <a:spLocks noGrp="1"/>
          </p:cNvSpPr>
          <p:nvPr>
            <p:ph type="title" hasCustomPrompt="1"/>
          </p:nvPr>
        </p:nvSpPr>
        <p:spPr/>
        <p:txBody>
          <a:bodyPr/>
          <a:lstStyle>
            <a:lvl1pPr>
              <a:defRPr/>
            </a:lvl1pPr>
          </a:lstStyle>
          <a:p>
            <a:r>
              <a:rPr lang="nl-NL" dirty="0"/>
              <a:t>Huiswerk vandaag titel</a:t>
            </a:r>
          </a:p>
        </p:txBody>
      </p:sp>
      <p:sp>
        <p:nvSpPr>
          <p:cNvPr id="9" name="Tijdelijke aanduiding voor tekst 8">
            <a:extLst>
              <a:ext uri="{FF2B5EF4-FFF2-40B4-BE49-F238E27FC236}">
                <a16:creationId xmlns:a16="http://schemas.microsoft.com/office/drawing/2014/main" xmlns="" id="{C0A753C5-7943-4763-BABD-EDCF06A9D974}"/>
              </a:ext>
            </a:extLst>
          </p:cNvPr>
          <p:cNvSpPr>
            <a:spLocks noGrp="1"/>
          </p:cNvSpPr>
          <p:nvPr>
            <p:ph type="body" sz="quarter" idx="11" hasCustomPrompt="1"/>
          </p:nvPr>
        </p:nvSpPr>
        <p:spPr>
          <a:xfrm>
            <a:off x="2711624" y="2732088"/>
            <a:ext cx="4021138" cy="3168650"/>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nl-NL" dirty="0"/>
              <a:t>Tekst huiswerk</a:t>
            </a:r>
          </a:p>
        </p:txBody>
      </p:sp>
      <p:sp>
        <p:nvSpPr>
          <p:cNvPr id="12" name="Tijdelijke aanduiding voor afbeelding 11">
            <a:extLst>
              <a:ext uri="{FF2B5EF4-FFF2-40B4-BE49-F238E27FC236}">
                <a16:creationId xmlns:a16="http://schemas.microsoft.com/office/drawing/2014/main" xmlns="" id="{38175CDE-AE4A-4619-9A59-AF20A7A3E0D4}"/>
              </a:ext>
            </a:extLst>
          </p:cNvPr>
          <p:cNvSpPr>
            <a:spLocks noGrp="1"/>
          </p:cNvSpPr>
          <p:nvPr>
            <p:ph type="pic" sz="quarter" idx="12" hasCustomPrompt="1"/>
          </p:nvPr>
        </p:nvSpPr>
        <p:spPr>
          <a:xfrm>
            <a:off x="6984000" y="190800"/>
            <a:ext cx="5014800" cy="6476400"/>
          </a:xfr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i="1">
                <a:solidFill>
                  <a:schemeClr val="tx1"/>
                </a:solidFill>
                <a:latin typeface="+mj-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nl-NL" dirty="0"/>
              <a:t>Afbeelding</a:t>
            </a:r>
          </a:p>
          <a:p>
            <a:endParaRPr lang="nl-NL" dirty="0"/>
          </a:p>
        </p:txBody>
      </p:sp>
      <p:sp>
        <p:nvSpPr>
          <p:cNvPr id="6" name="Tekstvak 5">
            <a:extLst>
              <a:ext uri="{FF2B5EF4-FFF2-40B4-BE49-F238E27FC236}">
                <a16:creationId xmlns:a16="http://schemas.microsoft.com/office/drawing/2014/main" xmlns="" id="{A6A876DA-A408-496C-A13F-D78C8B727AF5}"/>
              </a:ext>
            </a:extLst>
          </p:cNvPr>
          <p:cNvSpPr txBox="1"/>
          <p:nvPr userDrawn="1"/>
        </p:nvSpPr>
        <p:spPr>
          <a:xfrm>
            <a:off x="47344" y="2780928"/>
            <a:ext cx="492443" cy="3886691"/>
          </a:xfrm>
          <a:prstGeom prst="rect">
            <a:avLst/>
          </a:prstGeom>
          <a:noFill/>
        </p:spPr>
        <p:txBody>
          <a:bodyPr vert="vert" wrap="square" rtlCol="0">
            <a:spAutoFit/>
          </a:bodyPr>
          <a:lstStyle/>
          <a:p>
            <a:pPr algn="r"/>
            <a:r>
              <a:rPr lang="nl-NL" sz="2000" b="1" dirty="0">
                <a:solidFill>
                  <a:schemeClr val="bg1"/>
                </a:solidFill>
              </a:rPr>
              <a:t>HUISWERK VANDAAG</a:t>
            </a:r>
          </a:p>
        </p:txBody>
      </p:sp>
    </p:spTree>
    <p:extLst>
      <p:ext uri="{BB962C8B-B14F-4D97-AF65-F5344CB8AC3E}">
        <p14:creationId xmlns:p14="http://schemas.microsoft.com/office/powerpoint/2010/main" val="34411461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Huiswerk volgende keer - leeropdrach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4633E59D-4BB3-4EB1-9BB5-A7239F90F4E9}"/>
              </a:ext>
            </a:extLst>
          </p:cNvPr>
          <p:cNvSpPr>
            <a:spLocks noGrp="1"/>
          </p:cNvSpPr>
          <p:nvPr>
            <p:ph type="title" hasCustomPrompt="1"/>
          </p:nvPr>
        </p:nvSpPr>
        <p:spPr/>
        <p:txBody>
          <a:bodyPr/>
          <a:lstStyle>
            <a:lvl1pPr>
              <a:defRPr/>
            </a:lvl1pPr>
          </a:lstStyle>
          <a:p>
            <a:r>
              <a:rPr lang="nl-NL" dirty="0"/>
              <a:t>Huiswerk volgende keer titel</a:t>
            </a:r>
          </a:p>
        </p:txBody>
      </p:sp>
      <p:sp>
        <p:nvSpPr>
          <p:cNvPr id="9" name="Tijdelijke aanduiding voor tekst 8">
            <a:extLst>
              <a:ext uri="{FF2B5EF4-FFF2-40B4-BE49-F238E27FC236}">
                <a16:creationId xmlns:a16="http://schemas.microsoft.com/office/drawing/2014/main" xmlns="" id="{C0A753C5-7943-4763-BABD-EDCF06A9D974}"/>
              </a:ext>
            </a:extLst>
          </p:cNvPr>
          <p:cNvSpPr>
            <a:spLocks noGrp="1"/>
          </p:cNvSpPr>
          <p:nvPr>
            <p:ph type="body" sz="quarter" idx="11" hasCustomPrompt="1"/>
          </p:nvPr>
        </p:nvSpPr>
        <p:spPr>
          <a:xfrm>
            <a:off x="2711624" y="2732088"/>
            <a:ext cx="4021138" cy="3168650"/>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nl-NL" dirty="0"/>
              <a:t>Huiswerk </a:t>
            </a:r>
            <a:r>
              <a:rPr lang="nl-NL" dirty="0" err="1"/>
              <a:t>volgendee</a:t>
            </a:r>
            <a:r>
              <a:rPr lang="nl-NL" dirty="0"/>
              <a:t> keer tekst</a:t>
            </a:r>
          </a:p>
        </p:txBody>
      </p:sp>
      <p:sp>
        <p:nvSpPr>
          <p:cNvPr id="12" name="Tijdelijke aanduiding voor afbeelding 11">
            <a:extLst>
              <a:ext uri="{FF2B5EF4-FFF2-40B4-BE49-F238E27FC236}">
                <a16:creationId xmlns:a16="http://schemas.microsoft.com/office/drawing/2014/main" xmlns="" id="{38175CDE-AE4A-4619-9A59-AF20A7A3E0D4}"/>
              </a:ext>
            </a:extLst>
          </p:cNvPr>
          <p:cNvSpPr>
            <a:spLocks noGrp="1"/>
          </p:cNvSpPr>
          <p:nvPr>
            <p:ph type="pic" sz="quarter" idx="12" hasCustomPrompt="1"/>
          </p:nvPr>
        </p:nvSpPr>
        <p:spPr>
          <a:xfrm>
            <a:off x="6984000" y="190800"/>
            <a:ext cx="5014800" cy="6476400"/>
          </a:xfr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i="1">
                <a:solidFill>
                  <a:schemeClr val="tx1"/>
                </a:solidFill>
                <a:latin typeface="+mj-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nl-NL" dirty="0"/>
              <a:t>Afbeelding</a:t>
            </a:r>
          </a:p>
          <a:p>
            <a:endParaRPr lang="nl-NL" dirty="0"/>
          </a:p>
        </p:txBody>
      </p:sp>
      <p:sp>
        <p:nvSpPr>
          <p:cNvPr id="6" name="Tekstvak 5">
            <a:extLst>
              <a:ext uri="{FF2B5EF4-FFF2-40B4-BE49-F238E27FC236}">
                <a16:creationId xmlns:a16="http://schemas.microsoft.com/office/drawing/2014/main" xmlns="" id="{EA285F6B-D1AC-4035-85FD-A002925C2E46}"/>
              </a:ext>
            </a:extLst>
          </p:cNvPr>
          <p:cNvSpPr txBox="1"/>
          <p:nvPr userDrawn="1"/>
        </p:nvSpPr>
        <p:spPr>
          <a:xfrm>
            <a:off x="47350" y="2780928"/>
            <a:ext cx="492443" cy="3886691"/>
          </a:xfrm>
          <a:prstGeom prst="rect">
            <a:avLst/>
          </a:prstGeom>
          <a:noFill/>
        </p:spPr>
        <p:txBody>
          <a:bodyPr vert="vert" wrap="square" rtlCol="0">
            <a:spAutoFit/>
          </a:bodyPr>
          <a:lstStyle/>
          <a:p>
            <a:pPr algn="r"/>
            <a:r>
              <a:rPr lang="nl-NL" sz="2000" b="1" dirty="0">
                <a:solidFill>
                  <a:schemeClr val="bg1"/>
                </a:solidFill>
              </a:rPr>
              <a:t>HUISWERK VOLGENDE KEER</a:t>
            </a:r>
          </a:p>
        </p:txBody>
      </p:sp>
    </p:spTree>
    <p:extLst>
      <p:ext uri="{BB962C8B-B14F-4D97-AF65-F5344CB8AC3E}">
        <p14:creationId xmlns:p14="http://schemas.microsoft.com/office/powerpoint/2010/main" val="21246077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Huiswerk volgende keer - leeropdracht - 2">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4633E59D-4BB3-4EB1-9BB5-A7239F90F4E9}"/>
              </a:ext>
            </a:extLst>
          </p:cNvPr>
          <p:cNvSpPr>
            <a:spLocks noGrp="1"/>
          </p:cNvSpPr>
          <p:nvPr>
            <p:ph type="title" hasCustomPrompt="1"/>
          </p:nvPr>
        </p:nvSpPr>
        <p:spPr>
          <a:xfrm>
            <a:off x="2711623" y="1396800"/>
            <a:ext cx="8510400" cy="954000"/>
          </a:xfrm>
        </p:spPr>
        <p:txBody>
          <a:bodyPr/>
          <a:lstStyle>
            <a:lvl1pPr>
              <a:defRPr/>
            </a:lvl1pPr>
          </a:lstStyle>
          <a:p>
            <a:r>
              <a:rPr lang="nl-NL" dirty="0"/>
              <a:t>Huiswerk volgende keer</a:t>
            </a:r>
          </a:p>
        </p:txBody>
      </p:sp>
      <p:sp>
        <p:nvSpPr>
          <p:cNvPr id="9" name="Tijdelijke aanduiding voor tekst 8">
            <a:extLst>
              <a:ext uri="{FF2B5EF4-FFF2-40B4-BE49-F238E27FC236}">
                <a16:creationId xmlns:a16="http://schemas.microsoft.com/office/drawing/2014/main" xmlns="" id="{C0A753C5-7943-4763-BABD-EDCF06A9D974}"/>
              </a:ext>
            </a:extLst>
          </p:cNvPr>
          <p:cNvSpPr>
            <a:spLocks noGrp="1"/>
          </p:cNvSpPr>
          <p:nvPr>
            <p:ph type="body" sz="quarter" idx="11"/>
          </p:nvPr>
        </p:nvSpPr>
        <p:spPr>
          <a:xfrm>
            <a:off x="2711624" y="2732088"/>
            <a:ext cx="8510400" cy="3168650"/>
          </a:xfrm>
        </p:spPr>
        <p:txBody>
          <a:bodyPr/>
          <a:lstStyle>
            <a:lvl1pPr marL="285750" indent="-285750">
              <a:buFont typeface="Arial" panose="020B0604020202020204" pitchFamily="34" charset="0"/>
              <a:buChar char="•"/>
              <a:defRPr/>
            </a:lvl1pPr>
            <a:lvl2pPr marL="457200" indent="0">
              <a:buNone/>
              <a:defRPr/>
            </a:lvl2pPr>
            <a:lvl3pPr marL="914400" indent="0">
              <a:buNone/>
              <a:defRPr/>
            </a:lvl3pPr>
            <a:lvl4pPr marL="1371600" indent="0">
              <a:buNone/>
              <a:defRPr/>
            </a:lvl4pPr>
            <a:lvl5pPr marL="1828800" indent="0">
              <a:buNone/>
              <a:defRPr/>
            </a:lvl5pPr>
          </a:lstStyle>
          <a:p>
            <a:pPr lvl="0"/>
            <a:r>
              <a:rPr lang="nl-NL"/>
              <a:t>Tekststijl van het model bewerken</a:t>
            </a:r>
          </a:p>
        </p:txBody>
      </p:sp>
      <p:sp>
        <p:nvSpPr>
          <p:cNvPr id="5" name="Tekstvak 4">
            <a:extLst>
              <a:ext uri="{FF2B5EF4-FFF2-40B4-BE49-F238E27FC236}">
                <a16:creationId xmlns:a16="http://schemas.microsoft.com/office/drawing/2014/main" xmlns="" id="{5F8AB20D-6BEF-41FB-AC70-12D57AB447B8}"/>
              </a:ext>
            </a:extLst>
          </p:cNvPr>
          <p:cNvSpPr txBox="1"/>
          <p:nvPr userDrawn="1"/>
        </p:nvSpPr>
        <p:spPr>
          <a:xfrm>
            <a:off x="47350" y="2780928"/>
            <a:ext cx="492443" cy="3886691"/>
          </a:xfrm>
          <a:prstGeom prst="rect">
            <a:avLst/>
          </a:prstGeom>
          <a:noFill/>
        </p:spPr>
        <p:txBody>
          <a:bodyPr vert="vert" wrap="square" rtlCol="0">
            <a:spAutoFit/>
          </a:bodyPr>
          <a:lstStyle/>
          <a:p>
            <a:pPr algn="r"/>
            <a:r>
              <a:rPr lang="nl-NL" sz="2000" b="1" dirty="0">
                <a:solidFill>
                  <a:schemeClr val="bg1"/>
                </a:solidFill>
              </a:rPr>
              <a:t>HUISWERK VOLGENDE KEER</a:t>
            </a:r>
          </a:p>
        </p:txBody>
      </p:sp>
    </p:spTree>
    <p:extLst>
      <p:ext uri="{BB962C8B-B14F-4D97-AF65-F5344CB8AC3E}">
        <p14:creationId xmlns:p14="http://schemas.microsoft.com/office/powerpoint/2010/main" val="1581917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innenkomer">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4633E59D-4BB3-4EB1-9BB5-A7239F90F4E9}"/>
              </a:ext>
            </a:extLst>
          </p:cNvPr>
          <p:cNvSpPr>
            <a:spLocks noGrp="1"/>
          </p:cNvSpPr>
          <p:nvPr>
            <p:ph type="title" hasCustomPrompt="1"/>
          </p:nvPr>
        </p:nvSpPr>
        <p:spPr/>
        <p:txBody>
          <a:bodyPr/>
          <a:lstStyle>
            <a:lvl1pPr>
              <a:defRPr/>
            </a:lvl1pPr>
          </a:lstStyle>
          <a:p>
            <a:r>
              <a:rPr lang="nl-NL" dirty="0"/>
              <a:t>Binnenkomer</a:t>
            </a:r>
          </a:p>
        </p:txBody>
      </p:sp>
      <p:sp>
        <p:nvSpPr>
          <p:cNvPr id="9" name="Tijdelijke aanduiding voor tekst 8">
            <a:extLst>
              <a:ext uri="{FF2B5EF4-FFF2-40B4-BE49-F238E27FC236}">
                <a16:creationId xmlns:a16="http://schemas.microsoft.com/office/drawing/2014/main" xmlns="" id="{C0A753C5-7943-4763-BABD-EDCF06A9D974}"/>
              </a:ext>
            </a:extLst>
          </p:cNvPr>
          <p:cNvSpPr>
            <a:spLocks noGrp="1"/>
          </p:cNvSpPr>
          <p:nvPr>
            <p:ph type="body" sz="quarter" idx="11"/>
          </p:nvPr>
        </p:nvSpPr>
        <p:spPr>
          <a:xfrm>
            <a:off x="2711624" y="2732088"/>
            <a:ext cx="4021138" cy="3168650"/>
          </a:xfrm>
        </p:spPr>
        <p:txBody>
          <a:bodyPr/>
          <a:lstStyle>
            <a:lvl1pPr marL="0" indent="0">
              <a:buNone/>
              <a:defRPr/>
            </a:lvl1pPr>
            <a:lvl2pPr marL="457200" indent="0">
              <a:buNone/>
              <a:defRPr/>
            </a:lvl2pPr>
            <a:lvl3pPr marL="914400" indent="0">
              <a:buNone/>
              <a:defRPr/>
            </a:lvl3pPr>
            <a:lvl4pPr marL="1371600" indent="0">
              <a:buNone/>
              <a:defRPr/>
            </a:lvl4pPr>
            <a:lvl5pPr marL="1828800" indent="0">
              <a:buNone/>
              <a:defRPr/>
            </a:lvl5pPr>
          </a:lstStyle>
          <a:p>
            <a:pPr lvl="0"/>
            <a:r>
              <a:rPr lang="nl-NL"/>
              <a:t>Tekststijl van het model bewerken</a:t>
            </a:r>
          </a:p>
        </p:txBody>
      </p:sp>
      <p:sp>
        <p:nvSpPr>
          <p:cNvPr id="12" name="Tijdelijke aanduiding voor afbeelding 11">
            <a:extLst>
              <a:ext uri="{FF2B5EF4-FFF2-40B4-BE49-F238E27FC236}">
                <a16:creationId xmlns:a16="http://schemas.microsoft.com/office/drawing/2014/main" xmlns="" id="{38175CDE-AE4A-4619-9A59-AF20A7A3E0D4}"/>
              </a:ext>
            </a:extLst>
          </p:cNvPr>
          <p:cNvSpPr>
            <a:spLocks noGrp="1"/>
          </p:cNvSpPr>
          <p:nvPr>
            <p:ph type="pic" sz="quarter" idx="12" hasCustomPrompt="1"/>
          </p:nvPr>
        </p:nvSpPr>
        <p:spPr>
          <a:xfrm>
            <a:off x="6984000" y="190800"/>
            <a:ext cx="5014800" cy="6476400"/>
          </a:xfr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i="1">
                <a:solidFill>
                  <a:schemeClr val="tx1"/>
                </a:solidFill>
                <a:latin typeface="+mj-lt"/>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nl-NL" dirty="0"/>
              <a:t>Afbeelding</a:t>
            </a:r>
          </a:p>
          <a:p>
            <a:endParaRPr lang="nl-NL" dirty="0"/>
          </a:p>
        </p:txBody>
      </p:sp>
      <p:sp>
        <p:nvSpPr>
          <p:cNvPr id="6" name="Tekstvak 5">
            <a:extLst>
              <a:ext uri="{FF2B5EF4-FFF2-40B4-BE49-F238E27FC236}">
                <a16:creationId xmlns:a16="http://schemas.microsoft.com/office/drawing/2014/main" xmlns="" id="{31B61D49-802B-43AA-AF09-6D1D38C5D831}"/>
              </a:ext>
            </a:extLst>
          </p:cNvPr>
          <p:cNvSpPr txBox="1"/>
          <p:nvPr userDrawn="1"/>
        </p:nvSpPr>
        <p:spPr>
          <a:xfrm>
            <a:off x="47361" y="2780928"/>
            <a:ext cx="492443" cy="3886691"/>
          </a:xfrm>
          <a:prstGeom prst="rect">
            <a:avLst/>
          </a:prstGeom>
          <a:noFill/>
        </p:spPr>
        <p:txBody>
          <a:bodyPr vert="vert" wrap="square" rtlCol="0">
            <a:spAutoFit/>
          </a:bodyPr>
          <a:lstStyle/>
          <a:p>
            <a:pPr algn="r"/>
            <a:r>
              <a:rPr lang="nl-NL" sz="2000" b="1" dirty="0">
                <a:solidFill>
                  <a:schemeClr val="bg1"/>
                </a:solidFill>
              </a:rPr>
              <a:t>BINNENKOMER</a:t>
            </a:r>
          </a:p>
        </p:txBody>
      </p:sp>
    </p:spTree>
    <p:extLst>
      <p:ext uri="{BB962C8B-B14F-4D97-AF65-F5344CB8AC3E}">
        <p14:creationId xmlns:p14="http://schemas.microsoft.com/office/powerpoint/2010/main" val="2834591589"/>
      </p:ext>
    </p:extLst>
  </p:cSld>
  <p:clrMapOvr>
    <a:masterClrMapping/>
  </p:clrMapOvr>
  <p:extLst mod="1">
    <p:ext uri="{DCECCB84-F9BA-43D5-87BE-67443E8EF086}">
      <p15:sldGuideLst xmlns:p15="http://schemas.microsoft.com/office/powerpoint/2012/main">
        <p15:guide id="1" pos="7559"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Uitle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4633E59D-4BB3-4EB1-9BB5-A7239F90F4E9}"/>
              </a:ext>
            </a:extLst>
          </p:cNvPr>
          <p:cNvSpPr>
            <a:spLocks noGrp="1"/>
          </p:cNvSpPr>
          <p:nvPr>
            <p:ph type="title" hasCustomPrompt="1"/>
          </p:nvPr>
        </p:nvSpPr>
        <p:spPr>
          <a:xfrm>
            <a:off x="2711623" y="1396800"/>
            <a:ext cx="8510400" cy="954000"/>
          </a:xfrm>
        </p:spPr>
        <p:txBody>
          <a:bodyPr/>
          <a:lstStyle>
            <a:lvl1pPr>
              <a:defRPr/>
            </a:lvl1pPr>
          </a:lstStyle>
          <a:p>
            <a:r>
              <a:rPr lang="nl-NL" dirty="0"/>
              <a:t>Uitleg</a:t>
            </a:r>
          </a:p>
        </p:txBody>
      </p:sp>
      <p:sp>
        <p:nvSpPr>
          <p:cNvPr id="9" name="Tijdelijke aanduiding voor tekst 8">
            <a:extLst>
              <a:ext uri="{FF2B5EF4-FFF2-40B4-BE49-F238E27FC236}">
                <a16:creationId xmlns:a16="http://schemas.microsoft.com/office/drawing/2014/main" xmlns="" id="{C0A753C5-7943-4763-BABD-EDCF06A9D974}"/>
              </a:ext>
            </a:extLst>
          </p:cNvPr>
          <p:cNvSpPr>
            <a:spLocks noGrp="1"/>
          </p:cNvSpPr>
          <p:nvPr>
            <p:ph type="body" sz="quarter" idx="11"/>
          </p:nvPr>
        </p:nvSpPr>
        <p:spPr>
          <a:xfrm>
            <a:off x="2711624" y="2732088"/>
            <a:ext cx="8510400" cy="3168650"/>
          </a:xfrm>
        </p:spPr>
        <p:txBody>
          <a:bodyPr/>
          <a:lstStyle>
            <a:lvl1pPr marL="285750" indent="-285750">
              <a:buFont typeface="Arial" panose="020B0604020202020204" pitchFamily="34" charset="0"/>
              <a:buChar char="•"/>
              <a:defRPr/>
            </a:lvl1pPr>
            <a:lvl2pPr marL="457200" indent="0">
              <a:buNone/>
              <a:defRPr/>
            </a:lvl2pPr>
            <a:lvl3pPr marL="914400" indent="0">
              <a:buNone/>
              <a:defRPr/>
            </a:lvl3pPr>
            <a:lvl4pPr marL="1371600" indent="0">
              <a:buNone/>
              <a:defRPr/>
            </a:lvl4pPr>
            <a:lvl5pPr marL="1828800" indent="0">
              <a:buNone/>
              <a:defRPr/>
            </a:lvl5pPr>
          </a:lstStyle>
          <a:p>
            <a:pPr lvl="0"/>
            <a:r>
              <a:rPr lang="nl-NL"/>
              <a:t>Tekststijl van het model bewerken</a:t>
            </a:r>
          </a:p>
        </p:txBody>
      </p:sp>
      <p:sp>
        <p:nvSpPr>
          <p:cNvPr id="5" name="Tekstvak 4">
            <a:extLst>
              <a:ext uri="{FF2B5EF4-FFF2-40B4-BE49-F238E27FC236}">
                <a16:creationId xmlns:a16="http://schemas.microsoft.com/office/drawing/2014/main" xmlns="" id="{73941426-3846-4479-B23C-1D980F99CFCD}"/>
              </a:ext>
            </a:extLst>
          </p:cNvPr>
          <p:cNvSpPr txBox="1"/>
          <p:nvPr userDrawn="1"/>
        </p:nvSpPr>
        <p:spPr>
          <a:xfrm>
            <a:off x="47361" y="2780928"/>
            <a:ext cx="492443" cy="3886691"/>
          </a:xfrm>
          <a:prstGeom prst="rect">
            <a:avLst/>
          </a:prstGeom>
          <a:noFill/>
        </p:spPr>
        <p:txBody>
          <a:bodyPr vert="vert" wrap="square" rtlCol="0">
            <a:spAutoFit/>
          </a:bodyPr>
          <a:lstStyle/>
          <a:p>
            <a:pPr algn="r"/>
            <a:r>
              <a:rPr lang="nl-NL" sz="2000" b="1" dirty="0">
                <a:solidFill>
                  <a:schemeClr val="bg1"/>
                </a:solidFill>
              </a:rPr>
              <a:t>UITLEG</a:t>
            </a:r>
          </a:p>
        </p:txBody>
      </p:sp>
    </p:spTree>
    <p:extLst>
      <p:ext uri="{BB962C8B-B14F-4D97-AF65-F5344CB8AC3E}">
        <p14:creationId xmlns:p14="http://schemas.microsoft.com/office/powerpoint/2010/main" val="15526534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20">
            <a:lum/>
          </a:blip>
          <a:srcRect/>
          <a:stretch>
            <a:fillRect/>
          </a:stretch>
        </a:blipFill>
        <a:effectLst/>
      </p:bgPr>
    </p:bg>
    <p:spTree>
      <p:nvGrpSpPr>
        <p:cNvPr id="1" name=""/>
        <p:cNvGrpSpPr/>
        <p:nvPr/>
      </p:nvGrpSpPr>
      <p:grpSpPr>
        <a:xfrm>
          <a:off x="0" y="0"/>
          <a:ext cx="0" cy="0"/>
          <a:chOff x="0" y="0"/>
          <a:chExt cx="0" cy="0"/>
        </a:xfrm>
      </p:grpSpPr>
      <p:sp>
        <p:nvSpPr>
          <p:cNvPr id="7" name="Tijdelijke aanduiding voor titel 6"/>
          <p:cNvSpPr>
            <a:spLocks noGrp="1"/>
          </p:cNvSpPr>
          <p:nvPr>
            <p:ph type="title"/>
          </p:nvPr>
        </p:nvSpPr>
        <p:spPr>
          <a:xfrm>
            <a:off x="2711624" y="1396800"/>
            <a:ext cx="4003199" cy="954000"/>
          </a:xfrm>
          <a:prstGeom prst="rect">
            <a:avLst/>
          </a:prstGeom>
        </p:spPr>
        <p:txBody>
          <a:bodyPr vert="horz" lIns="91440" tIns="45720" rIns="91440" bIns="45720" rtlCol="0" anchor="b">
            <a:normAutofit/>
          </a:bodyPr>
          <a:lstStyle/>
          <a:p>
            <a:r>
              <a:rPr lang="nl-NL" dirty="0"/>
              <a:t>Opening</a:t>
            </a:r>
          </a:p>
        </p:txBody>
      </p:sp>
      <p:sp>
        <p:nvSpPr>
          <p:cNvPr id="3" name="Tijdelijke aanduiding voor tekst 2">
            <a:extLst>
              <a:ext uri="{FF2B5EF4-FFF2-40B4-BE49-F238E27FC236}">
                <a16:creationId xmlns:a16="http://schemas.microsoft.com/office/drawing/2014/main" xmlns="" id="{898B2A82-F686-4CC6-BC5B-4005411DB777}"/>
              </a:ext>
            </a:extLst>
          </p:cNvPr>
          <p:cNvSpPr>
            <a:spLocks noGrp="1"/>
          </p:cNvSpPr>
          <p:nvPr>
            <p:ph type="body" idx="1"/>
          </p:nvPr>
        </p:nvSpPr>
        <p:spPr>
          <a:xfrm>
            <a:off x="2728801" y="2732400"/>
            <a:ext cx="4003200" cy="3168352"/>
          </a:xfrm>
          <a:prstGeom prst="rect">
            <a:avLst/>
          </a:prstGeom>
        </p:spPr>
        <p:txBody>
          <a:bodyPr vert="horz" lIns="91440" tIns="45720" rIns="91440" bIns="45720" rtlCol="0">
            <a:normAutofit/>
          </a:bodyPr>
          <a:lstStyle/>
          <a:p>
            <a:pPr lvl="0"/>
            <a:r>
              <a:rPr lang="nl-NL" dirty="0"/>
              <a:t>Tekst normaal Tekst normaal Tekst normaal Tekst normaal Tekst normaal Tekst normaal</a:t>
            </a:r>
          </a:p>
          <a:p>
            <a:pPr lvl="1"/>
            <a:r>
              <a:rPr lang="nl-NL" dirty="0"/>
              <a:t>Tekst normaal Tekst normaal Tekst normaal Tekst normaal Tekst normaal</a:t>
            </a:r>
          </a:p>
          <a:p>
            <a:pPr lvl="2"/>
            <a:r>
              <a:rPr lang="nl-NL" dirty="0"/>
              <a:t>Tekst normaal Tekst normaal Tekst normaal Tekst normaal Tekst normaal</a:t>
            </a:r>
          </a:p>
          <a:p>
            <a:pPr lvl="3"/>
            <a:r>
              <a:rPr lang="nl-NL" dirty="0"/>
              <a:t>Tekst normaal Tekst normaal Tekst normaal Tekst normaal Tekst normaal</a:t>
            </a:r>
          </a:p>
          <a:p>
            <a:pPr lvl="4"/>
            <a:r>
              <a:rPr lang="nl-NL" dirty="0"/>
              <a:t>Tekst normaal Tekst normaal Tekst normaal Tekst normaal Tekst normaal</a:t>
            </a:r>
          </a:p>
        </p:txBody>
      </p:sp>
    </p:spTree>
    <p:extLst>
      <p:ext uri="{BB962C8B-B14F-4D97-AF65-F5344CB8AC3E}">
        <p14:creationId xmlns:p14="http://schemas.microsoft.com/office/powerpoint/2010/main" val="190173135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51" r:id="rId5"/>
    <p:sldLayoutId id="2147483659" r:id="rId6"/>
    <p:sldLayoutId id="2147483660" r:id="rId7"/>
    <p:sldLayoutId id="2147483655" r:id="rId8"/>
    <p:sldLayoutId id="2147483654" r:id="rId9"/>
    <p:sldLayoutId id="2147483657" r:id="rId10"/>
    <p:sldLayoutId id="2147483658" r:id="rId11"/>
    <p:sldLayoutId id="2147483661" r:id="rId12"/>
    <p:sldLayoutId id="2147483662" r:id="rId13"/>
    <p:sldLayoutId id="2147483656" r:id="rId14"/>
    <p:sldLayoutId id="2147483663" r:id="rId15"/>
    <p:sldLayoutId id="2147483664" r:id="rId16"/>
    <p:sldLayoutId id="2147483665" r:id="rId17"/>
    <p:sldLayoutId id="2147483666" r:id="rId18"/>
  </p:sldLayoutIdLst>
  <p:txStyles>
    <p:titleStyle>
      <a:lvl1pPr algn="l" defTabSz="914400" rtl="0" eaLnBrk="1" latinLnBrk="0" hangingPunct="1">
        <a:lnSpc>
          <a:spcPct val="90000"/>
        </a:lnSpc>
        <a:spcBef>
          <a:spcPct val="0"/>
        </a:spcBef>
        <a:buNone/>
        <a:defRPr sz="3300" b="1" kern="1200">
          <a:solidFill>
            <a:schemeClr val="tx1"/>
          </a:solidFill>
          <a:latin typeface="+mj-lt"/>
          <a:ea typeface="+mj-ea"/>
          <a:cs typeface="+mj-cs"/>
        </a:defRPr>
      </a:lvl1pPr>
    </p:titleStyle>
    <p:bodyStyle>
      <a:lvl1pPr marL="285750" indent="-285750" algn="l" defTabSz="914400" rtl="0" eaLnBrk="1" latinLnBrk="0" hangingPunct="1">
        <a:lnSpc>
          <a:spcPct val="90000"/>
        </a:lnSpc>
        <a:spcBef>
          <a:spcPts val="1000"/>
        </a:spcBef>
        <a:buFont typeface="Arial" panose="020B0604020202020204" pitchFamily="34" charset="0"/>
        <a:buChar char="•"/>
        <a:defRPr sz="1600" kern="1200">
          <a:solidFill>
            <a:schemeClr val="bg2">
              <a:lumMod val="10000"/>
            </a:schemeClr>
          </a:solidFill>
          <a:latin typeface="+mn-lt"/>
          <a:ea typeface="+mn-ea"/>
          <a:cs typeface="+mn-cs"/>
        </a:defRPr>
      </a:lvl1pPr>
      <a:lvl2pPr marL="742950" indent="-285750" algn="l" defTabSz="914400" rtl="0" eaLnBrk="1" latinLnBrk="0" hangingPunct="1">
        <a:lnSpc>
          <a:spcPct val="90000"/>
        </a:lnSpc>
        <a:spcBef>
          <a:spcPts val="500"/>
        </a:spcBef>
        <a:buFont typeface="Arial" panose="020B0604020202020204" pitchFamily="34" charset="0"/>
        <a:buChar char="•"/>
        <a:defRPr sz="1400" kern="1200">
          <a:solidFill>
            <a:schemeClr val="bg2">
              <a:lumMod val="10000"/>
            </a:schemeClr>
          </a:solidFill>
          <a:latin typeface="+mn-lt"/>
          <a:ea typeface="+mn-ea"/>
          <a:cs typeface="+mn-cs"/>
        </a:defRPr>
      </a:lvl2pPr>
      <a:lvl3pPr marL="1085850" indent="-171450" algn="l" defTabSz="914400" rtl="0" eaLnBrk="1" latinLnBrk="0" hangingPunct="1">
        <a:lnSpc>
          <a:spcPct val="90000"/>
        </a:lnSpc>
        <a:spcBef>
          <a:spcPts val="500"/>
        </a:spcBef>
        <a:buFont typeface="Arial" panose="020B0604020202020204" pitchFamily="34" charset="0"/>
        <a:buChar char="•"/>
        <a:defRPr sz="1200" kern="1200">
          <a:solidFill>
            <a:schemeClr val="bg2">
              <a:lumMod val="10000"/>
            </a:schemeClr>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200" kern="1200">
          <a:solidFill>
            <a:schemeClr val="bg2">
              <a:lumMod val="10000"/>
            </a:schemeClr>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100" kern="1200">
          <a:solidFill>
            <a:schemeClr val="bg2">
              <a:lumMod val="10000"/>
            </a:schemeClr>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3840" userDrawn="1">
          <p15:clr>
            <a:srgbClr val="F26B43"/>
          </p15:clr>
        </p15:guide>
        <p15:guide id="2" orient="horz" pos="2160" userDrawn="1">
          <p15:clr>
            <a:srgbClr val="F26B43"/>
          </p15:clr>
        </p15:guide>
        <p15:guide id="3" pos="1708" userDrawn="1">
          <p15:clr>
            <a:srgbClr val="F26B43"/>
          </p15:clr>
        </p15:guide>
        <p15:guide id="4" orient="horz" pos="4201"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5.jpg"/></Relationships>
</file>

<file path=ppt/slides/_rels/slide2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5.jpg"/></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6.jp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xmlns="" id="{B324687A-4064-401A-B563-112DE177B4D8}"/>
              </a:ext>
            </a:extLst>
          </p:cNvPr>
          <p:cNvSpPr>
            <a:spLocks noGrp="1"/>
          </p:cNvSpPr>
          <p:nvPr>
            <p:ph type="body" sz="quarter" idx="10"/>
          </p:nvPr>
        </p:nvSpPr>
        <p:spPr/>
        <p:txBody>
          <a:bodyPr/>
          <a:lstStyle/>
          <a:p>
            <a:r>
              <a:rPr lang="nl-NL" dirty="0"/>
              <a:t>Het Woord van God</a:t>
            </a:r>
          </a:p>
        </p:txBody>
      </p:sp>
      <p:sp>
        <p:nvSpPr>
          <p:cNvPr id="3" name="Titel 2">
            <a:extLst>
              <a:ext uri="{FF2B5EF4-FFF2-40B4-BE49-F238E27FC236}">
                <a16:creationId xmlns:a16="http://schemas.microsoft.com/office/drawing/2014/main" xmlns="" id="{185E0BF8-1F79-45E0-8133-A9357D0CDAAE}"/>
              </a:ext>
            </a:extLst>
          </p:cNvPr>
          <p:cNvSpPr>
            <a:spLocks noGrp="1"/>
          </p:cNvSpPr>
          <p:nvPr>
            <p:ph type="title"/>
          </p:nvPr>
        </p:nvSpPr>
        <p:spPr/>
        <p:txBody>
          <a:bodyPr/>
          <a:lstStyle/>
          <a:p>
            <a:r>
              <a:rPr lang="nl-NL" dirty="0"/>
              <a:t>De Bijbel</a:t>
            </a:r>
          </a:p>
        </p:txBody>
      </p:sp>
    </p:spTree>
    <p:extLst>
      <p:ext uri="{BB962C8B-B14F-4D97-AF65-F5344CB8AC3E}">
        <p14:creationId xmlns:p14="http://schemas.microsoft.com/office/powerpoint/2010/main" val="11292865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DE049B33-1509-49B0-9A88-BA5265DA1389}"/>
              </a:ext>
            </a:extLst>
          </p:cNvPr>
          <p:cNvSpPr>
            <a:spLocks noGrp="1"/>
          </p:cNvSpPr>
          <p:nvPr>
            <p:ph type="title"/>
          </p:nvPr>
        </p:nvSpPr>
        <p:spPr/>
        <p:txBody>
          <a:bodyPr/>
          <a:lstStyle/>
          <a:p>
            <a:r>
              <a:rPr lang="nl-NL" dirty="0"/>
              <a:t>Begrip: Inspiratie</a:t>
            </a:r>
          </a:p>
        </p:txBody>
      </p:sp>
      <p:sp>
        <p:nvSpPr>
          <p:cNvPr id="3" name="Tijdelijke aanduiding voor tekst 2">
            <a:extLst>
              <a:ext uri="{FF2B5EF4-FFF2-40B4-BE49-F238E27FC236}">
                <a16:creationId xmlns:a16="http://schemas.microsoft.com/office/drawing/2014/main" xmlns="" id="{1C978B09-935B-4161-9A3C-6CD2CDC86ADA}"/>
              </a:ext>
            </a:extLst>
          </p:cNvPr>
          <p:cNvSpPr>
            <a:spLocks noGrp="1"/>
          </p:cNvSpPr>
          <p:nvPr>
            <p:ph type="body" sz="quarter" idx="11"/>
          </p:nvPr>
        </p:nvSpPr>
        <p:spPr/>
        <p:txBody>
          <a:bodyPr/>
          <a:lstStyle/>
          <a:p>
            <a:pPr marL="285750" indent="-285750">
              <a:buFont typeface="Arial" panose="020B0604020202020204" pitchFamily="34" charset="0"/>
              <a:buChar char="•"/>
            </a:pPr>
            <a:r>
              <a:rPr lang="en-US" dirty="0"/>
              <a:t>Door </a:t>
            </a:r>
            <a:r>
              <a:rPr lang="nl-NL" dirty="0" smtClean="0"/>
              <a:t>wie</a:t>
            </a:r>
            <a:r>
              <a:rPr lang="en-US" dirty="0" smtClean="0"/>
              <a:t> </a:t>
            </a:r>
            <a:r>
              <a:rPr lang="en-US" dirty="0"/>
              <a:t>is de </a:t>
            </a:r>
            <a:r>
              <a:rPr lang="en-US" dirty="0" err="1"/>
              <a:t>Bijbel</a:t>
            </a:r>
            <a:r>
              <a:rPr lang="en-US" dirty="0"/>
              <a:t> </a:t>
            </a:r>
            <a:r>
              <a:rPr lang="en-US" dirty="0" err="1"/>
              <a:t>geschreven</a:t>
            </a:r>
            <a:r>
              <a:rPr lang="en-US" dirty="0"/>
              <a:t>?</a:t>
            </a:r>
          </a:p>
          <a:p>
            <a:pPr marL="285750" indent="-285750">
              <a:buFont typeface="Arial" panose="020B0604020202020204" pitchFamily="34" charset="0"/>
              <a:buChar char="•"/>
            </a:pPr>
            <a:r>
              <a:rPr lang="en-US" dirty="0"/>
              <a:t>Leg het </a:t>
            </a:r>
            <a:r>
              <a:rPr lang="en-US" dirty="0" err="1"/>
              <a:t>woord</a:t>
            </a:r>
            <a:r>
              <a:rPr lang="en-US" dirty="0"/>
              <a:t> </a:t>
            </a:r>
            <a:r>
              <a:rPr lang="en-US" dirty="0" err="1"/>
              <a:t>inspiratie</a:t>
            </a:r>
            <a:r>
              <a:rPr lang="en-US" dirty="0"/>
              <a:t> </a:t>
            </a:r>
            <a:r>
              <a:rPr lang="en-US" dirty="0" err="1"/>
              <a:t>uit</a:t>
            </a:r>
            <a:r>
              <a:rPr lang="en-US" dirty="0"/>
              <a:t> </a:t>
            </a:r>
            <a:r>
              <a:rPr lang="en-US" dirty="0" err="1"/>
              <a:t>aan</a:t>
            </a:r>
            <a:r>
              <a:rPr lang="en-US" dirty="0"/>
              <a:t> de hand van </a:t>
            </a:r>
            <a:r>
              <a:rPr lang="en-US" dirty="0" err="1"/>
              <a:t>een</a:t>
            </a:r>
            <a:r>
              <a:rPr lang="en-US" dirty="0"/>
              <a:t> </a:t>
            </a:r>
            <a:r>
              <a:rPr lang="en-US" dirty="0" err="1"/>
              <a:t>voorbeeld</a:t>
            </a:r>
            <a:r>
              <a:rPr lang="en-US" dirty="0"/>
              <a:t>. </a:t>
            </a:r>
          </a:p>
          <a:p>
            <a:pPr marL="285750" indent="-285750">
              <a:buFont typeface="Arial" panose="020B0604020202020204" pitchFamily="34" charset="0"/>
              <a:buChar char="•"/>
            </a:pPr>
            <a:endParaRPr lang="nl-NL" dirty="0"/>
          </a:p>
        </p:txBody>
      </p:sp>
      <p:sp>
        <p:nvSpPr>
          <p:cNvPr id="4" name="Tijdelijke aanduiding voor verticale tekst 3">
            <a:extLst>
              <a:ext uri="{FF2B5EF4-FFF2-40B4-BE49-F238E27FC236}">
                <a16:creationId xmlns:a16="http://schemas.microsoft.com/office/drawing/2014/main" xmlns="" id="{BBC461D0-6CF9-48A9-85B5-67791F8AE46A}"/>
              </a:ext>
            </a:extLst>
          </p:cNvPr>
          <p:cNvSpPr>
            <a:spLocks noGrp="1"/>
          </p:cNvSpPr>
          <p:nvPr>
            <p:ph type="body" orient="vert" sz="quarter" idx="10"/>
          </p:nvPr>
        </p:nvSpPr>
        <p:spPr/>
        <p:txBody>
          <a:bodyPr/>
          <a:lstStyle/>
          <a:p>
            <a:r>
              <a:rPr lang="nl-NL" dirty="0"/>
              <a:t>Begrip: Inspiratie</a:t>
            </a:r>
          </a:p>
        </p:txBody>
      </p:sp>
      <p:pic>
        <p:nvPicPr>
          <p:cNvPr id="6" name="Tijdelijke aanduiding voor inhoud 7" descr="Afbeelding met kantoorartikelen, pen, schrijfgerei, lucht&#10;&#10;Beschrijving is gegenereerd met zeer hoge betrouwbaarheid">
            <a:extLst>
              <a:ext uri="{FF2B5EF4-FFF2-40B4-BE49-F238E27FC236}">
                <a16:creationId xmlns:a16="http://schemas.microsoft.com/office/drawing/2014/main" xmlns="" id="{C19EA8D4-3679-4DC2-8260-47080BFAAD58}"/>
              </a:ext>
            </a:extLst>
          </p:cNvPr>
          <p:cNvPicPr>
            <a:picLocks noGrp="1" noChangeAspect="1"/>
          </p:cNvPicPr>
          <p:nvPr>
            <p:ph type="pic" sz="quarter" idx="12"/>
          </p:nvPr>
        </p:nvPicPr>
        <p:blipFill rotWithShape="1">
          <a:blip r:embed="rId3">
            <a:extLst>
              <a:ext uri="{28A0092B-C50C-407E-A947-70E740481C1C}">
                <a14:useLocalDpi xmlns:a14="http://schemas.microsoft.com/office/drawing/2010/main" val="0"/>
              </a:ext>
            </a:extLst>
          </a:blip>
          <a:srcRect l="11287" r="11287"/>
          <a:stretch/>
        </p:blipFill>
        <p:spPr>
          <a:prstGeom prst="rect">
            <a:avLst/>
          </a:prstGeom>
          <a:effectLst/>
        </p:spPr>
      </p:pic>
    </p:spTree>
    <p:extLst>
      <p:ext uri="{BB962C8B-B14F-4D97-AF65-F5344CB8AC3E}">
        <p14:creationId xmlns:p14="http://schemas.microsoft.com/office/powerpoint/2010/main" val="19075094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xmlns="" id="{D094E7C7-48FF-4CC5-A354-12CB85FFCEBC}"/>
              </a:ext>
            </a:extLst>
          </p:cNvPr>
          <p:cNvSpPr>
            <a:spLocks noGrp="1"/>
          </p:cNvSpPr>
          <p:nvPr>
            <p:ph type="title"/>
          </p:nvPr>
        </p:nvSpPr>
        <p:spPr/>
        <p:txBody>
          <a:bodyPr/>
          <a:lstStyle/>
          <a:p>
            <a:r>
              <a:rPr lang="nl-NL" dirty="0"/>
              <a:t>Verwerkingsvragen</a:t>
            </a:r>
          </a:p>
        </p:txBody>
      </p:sp>
      <p:sp>
        <p:nvSpPr>
          <p:cNvPr id="7" name="Tijdelijke aanduiding voor tekst 6">
            <a:extLst>
              <a:ext uri="{FF2B5EF4-FFF2-40B4-BE49-F238E27FC236}">
                <a16:creationId xmlns:a16="http://schemas.microsoft.com/office/drawing/2014/main" xmlns="" id="{88A062EF-5B51-4814-A235-CFF12E2B23EF}"/>
              </a:ext>
            </a:extLst>
          </p:cNvPr>
          <p:cNvSpPr>
            <a:spLocks noGrp="1"/>
          </p:cNvSpPr>
          <p:nvPr>
            <p:ph type="body" sz="quarter" idx="11"/>
          </p:nvPr>
        </p:nvSpPr>
        <p:spPr/>
        <p:txBody>
          <a:bodyPr/>
          <a:lstStyle/>
          <a:p>
            <a:r>
              <a:rPr lang="nl-NL" dirty="0"/>
              <a:t>Maak de verwerkingsvragen op bladzijde 8</a:t>
            </a:r>
          </a:p>
        </p:txBody>
      </p:sp>
    </p:spTree>
    <p:extLst>
      <p:ext uri="{BB962C8B-B14F-4D97-AF65-F5344CB8AC3E}">
        <p14:creationId xmlns:p14="http://schemas.microsoft.com/office/powerpoint/2010/main" val="16860643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xmlns="" id="{AFD0A9B5-9B9B-4FD0-8947-27B1C15B7981}"/>
              </a:ext>
            </a:extLst>
          </p:cNvPr>
          <p:cNvSpPr>
            <a:spLocks noGrp="1"/>
          </p:cNvSpPr>
          <p:nvPr>
            <p:ph type="title"/>
          </p:nvPr>
        </p:nvSpPr>
        <p:spPr>
          <a:xfrm>
            <a:off x="2711623" y="1437240"/>
            <a:ext cx="8510400" cy="954000"/>
          </a:xfrm>
        </p:spPr>
        <p:txBody>
          <a:bodyPr>
            <a:normAutofit/>
          </a:bodyPr>
          <a:lstStyle/>
          <a:p>
            <a:r>
              <a:rPr lang="nl-NL" dirty="0"/>
              <a:t>Samenvatting</a:t>
            </a:r>
          </a:p>
        </p:txBody>
      </p:sp>
      <p:sp>
        <p:nvSpPr>
          <p:cNvPr id="5" name="Tijdelijke aanduiding voor tekst 4">
            <a:extLst>
              <a:ext uri="{FF2B5EF4-FFF2-40B4-BE49-F238E27FC236}">
                <a16:creationId xmlns:a16="http://schemas.microsoft.com/office/drawing/2014/main" xmlns="" id="{CE9817F8-4D3D-4337-BF1D-B6C817882EB7}"/>
              </a:ext>
            </a:extLst>
          </p:cNvPr>
          <p:cNvSpPr>
            <a:spLocks noGrp="1"/>
          </p:cNvSpPr>
          <p:nvPr>
            <p:ph type="body" sz="quarter" idx="11"/>
          </p:nvPr>
        </p:nvSpPr>
        <p:spPr/>
        <p:txBody>
          <a:bodyPr/>
          <a:lstStyle/>
          <a:p>
            <a:pPr marL="0"/>
            <a:r>
              <a:rPr lang="nl-NL" dirty="0"/>
              <a:t>Bijbel = Oude (39) en Nieuwe Testament  (27)</a:t>
            </a:r>
          </a:p>
          <a:p>
            <a:pPr marL="0"/>
            <a:r>
              <a:rPr lang="nl-NL" dirty="0"/>
              <a:t>Bijbel = Gods bijzondere openbaring</a:t>
            </a:r>
          </a:p>
          <a:p>
            <a:pPr marL="0"/>
            <a:r>
              <a:rPr lang="nl-NL" dirty="0"/>
              <a:t>Bijbel = geïnspireerd en zonder fouten</a:t>
            </a:r>
          </a:p>
          <a:p>
            <a:endParaRPr lang="nl-NL" dirty="0"/>
          </a:p>
        </p:txBody>
      </p:sp>
    </p:spTree>
    <p:extLst>
      <p:ext uri="{BB962C8B-B14F-4D97-AF65-F5344CB8AC3E}">
        <p14:creationId xmlns:p14="http://schemas.microsoft.com/office/powerpoint/2010/main" val="6752797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xmlns="" id="{DC71CC49-2ACE-44CB-AF34-CF1FCDD1496B}"/>
              </a:ext>
            </a:extLst>
          </p:cNvPr>
          <p:cNvSpPr>
            <a:spLocks noGrp="1"/>
          </p:cNvSpPr>
          <p:nvPr>
            <p:ph type="title"/>
          </p:nvPr>
        </p:nvSpPr>
        <p:spPr/>
        <p:txBody>
          <a:bodyPr>
            <a:normAutofit fontScale="90000"/>
          </a:bodyPr>
          <a:lstStyle/>
          <a:p>
            <a:r>
              <a:rPr lang="nl-NL" dirty="0"/>
              <a:t>Huiswerk volgende keer</a:t>
            </a:r>
          </a:p>
        </p:txBody>
      </p:sp>
      <p:sp>
        <p:nvSpPr>
          <p:cNvPr id="5" name="Tijdelijke aanduiding voor tekst 4">
            <a:extLst>
              <a:ext uri="{FF2B5EF4-FFF2-40B4-BE49-F238E27FC236}">
                <a16:creationId xmlns:a16="http://schemas.microsoft.com/office/drawing/2014/main" xmlns="" id="{86FC2383-0DED-42E7-988E-175742205B1D}"/>
              </a:ext>
            </a:extLst>
          </p:cNvPr>
          <p:cNvSpPr>
            <a:spLocks noGrp="1"/>
          </p:cNvSpPr>
          <p:nvPr>
            <p:ph type="body" sz="quarter" idx="11"/>
          </p:nvPr>
        </p:nvSpPr>
        <p:spPr/>
        <p:txBody>
          <a:bodyPr/>
          <a:lstStyle/>
          <a:p>
            <a:endParaRPr lang="nl-NL" dirty="0"/>
          </a:p>
        </p:txBody>
      </p:sp>
      <p:pic>
        <p:nvPicPr>
          <p:cNvPr id="7" name="Tijdelijke aanduiding voor inhoud 5" descr="Afbeelding met tekst&#10;&#10;Beschrijving is gegenereerd met zeer hoge betrouwbaarheid">
            <a:extLst>
              <a:ext uri="{FF2B5EF4-FFF2-40B4-BE49-F238E27FC236}">
                <a16:creationId xmlns:a16="http://schemas.microsoft.com/office/drawing/2014/main" xmlns="" id="{0D828282-5F35-4134-B3C6-B81078C4D917}"/>
              </a:ext>
            </a:extLst>
          </p:cNvPr>
          <p:cNvPicPr>
            <a:picLocks noGrp="1" noChangeAspect="1"/>
          </p:cNvPicPr>
          <p:nvPr>
            <p:ph type="pic" sz="quarter" idx="12"/>
          </p:nvPr>
        </p:nvPicPr>
        <p:blipFill rotWithShape="1">
          <a:blip r:embed="rId2">
            <a:extLst>
              <a:ext uri="{28A0092B-C50C-407E-A947-70E740481C1C}">
                <a14:useLocalDpi xmlns:a14="http://schemas.microsoft.com/office/drawing/2010/main" val="0"/>
              </a:ext>
            </a:extLst>
          </a:blip>
          <a:srcRect l="24191" r="24191"/>
          <a:stretch/>
        </p:blipFill>
        <p:spPr>
          <a:prstGeom prst="rect">
            <a:avLst/>
          </a:prstGeom>
          <a:effectLst/>
        </p:spPr>
      </p:pic>
    </p:spTree>
    <p:extLst>
      <p:ext uri="{BB962C8B-B14F-4D97-AF65-F5344CB8AC3E}">
        <p14:creationId xmlns:p14="http://schemas.microsoft.com/office/powerpoint/2010/main" val="496489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xmlns="" id="{39D6FE44-67AD-4272-8135-C4575A3F6704}"/>
              </a:ext>
            </a:extLst>
          </p:cNvPr>
          <p:cNvSpPr>
            <a:spLocks noGrp="1"/>
          </p:cNvSpPr>
          <p:nvPr>
            <p:ph type="title"/>
          </p:nvPr>
        </p:nvSpPr>
        <p:spPr/>
        <p:txBody>
          <a:bodyPr/>
          <a:lstStyle/>
          <a:p>
            <a:r>
              <a:rPr lang="nl-NL" dirty="0"/>
              <a:t>Verwerkingsopdracht</a:t>
            </a:r>
          </a:p>
        </p:txBody>
      </p:sp>
      <p:sp>
        <p:nvSpPr>
          <p:cNvPr id="6" name="Tijdelijke aanduiding voor tekst 5">
            <a:extLst>
              <a:ext uri="{FF2B5EF4-FFF2-40B4-BE49-F238E27FC236}">
                <a16:creationId xmlns:a16="http://schemas.microsoft.com/office/drawing/2014/main" xmlns="" id="{E6052B7C-21B0-4B02-B509-6E5D901B9C06}"/>
              </a:ext>
            </a:extLst>
          </p:cNvPr>
          <p:cNvSpPr>
            <a:spLocks noGrp="1"/>
          </p:cNvSpPr>
          <p:nvPr>
            <p:ph type="body" sz="quarter" idx="11"/>
          </p:nvPr>
        </p:nvSpPr>
        <p:spPr/>
        <p:txBody>
          <a:bodyPr/>
          <a:lstStyle/>
          <a:p>
            <a:pPr marL="0" indent="0">
              <a:buNone/>
            </a:pPr>
            <a:r>
              <a:rPr lang="nl-NL" b="1" dirty="0"/>
              <a:t>Waarom is het belangrijk om in de Bijbel te lezen?</a:t>
            </a:r>
          </a:p>
          <a:p>
            <a:r>
              <a:rPr lang="nl-NL" dirty="0"/>
              <a:t>Praat er over in tweetallen en schrijf je antwoord op bij de aantekeningen op pagina 10.</a:t>
            </a:r>
          </a:p>
          <a:p>
            <a:r>
              <a:rPr lang="nl-NL" dirty="0"/>
              <a:t>Deel het met de grote groep. </a:t>
            </a:r>
          </a:p>
          <a:p>
            <a:endParaRPr lang="nl-NL" dirty="0"/>
          </a:p>
        </p:txBody>
      </p:sp>
    </p:spTree>
    <p:extLst>
      <p:ext uri="{BB962C8B-B14F-4D97-AF65-F5344CB8AC3E}">
        <p14:creationId xmlns:p14="http://schemas.microsoft.com/office/powerpoint/2010/main" val="5056506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xmlns="" id="{886052C8-8873-4ED4-BB6D-8C5D0770C29F}"/>
              </a:ext>
            </a:extLst>
          </p:cNvPr>
          <p:cNvSpPr>
            <a:spLocks noGrp="1"/>
          </p:cNvSpPr>
          <p:nvPr>
            <p:ph type="title"/>
          </p:nvPr>
        </p:nvSpPr>
        <p:spPr/>
        <p:txBody>
          <a:bodyPr/>
          <a:lstStyle/>
          <a:p>
            <a:r>
              <a:rPr lang="nl-NL" dirty="0"/>
              <a:t>Stelling</a:t>
            </a:r>
          </a:p>
        </p:txBody>
      </p:sp>
      <p:sp>
        <p:nvSpPr>
          <p:cNvPr id="6" name="Tijdelijke aanduiding voor tekst 5">
            <a:extLst>
              <a:ext uri="{FF2B5EF4-FFF2-40B4-BE49-F238E27FC236}">
                <a16:creationId xmlns:a16="http://schemas.microsoft.com/office/drawing/2014/main" xmlns="" id="{14852298-6DF4-4A12-B366-F0CACE71CEBA}"/>
              </a:ext>
            </a:extLst>
          </p:cNvPr>
          <p:cNvSpPr>
            <a:spLocks noGrp="1"/>
          </p:cNvSpPr>
          <p:nvPr>
            <p:ph type="body" sz="quarter" idx="11"/>
          </p:nvPr>
        </p:nvSpPr>
        <p:spPr/>
        <p:txBody>
          <a:bodyPr/>
          <a:lstStyle/>
          <a:p>
            <a:r>
              <a:rPr lang="nl-NL" dirty="0"/>
              <a:t>Het Nieuwe Testament is belangrijker dan het Oude Testament. </a:t>
            </a:r>
          </a:p>
          <a:p>
            <a:endParaRPr lang="nl-NL" dirty="0"/>
          </a:p>
        </p:txBody>
      </p:sp>
      <p:sp>
        <p:nvSpPr>
          <p:cNvPr id="5" name="Tijdelijke aanduiding voor verticale tekst 4">
            <a:extLst>
              <a:ext uri="{FF2B5EF4-FFF2-40B4-BE49-F238E27FC236}">
                <a16:creationId xmlns:a16="http://schemas.microsoft.com/office/drawing/2014/main" xmlns="" id="{42664282-69E1-49E0-A98E-FC1868D2F338}"/>
              </a:ext>
            </a:extLst>
          </p:cNvPr>
          <p:cNvSpPr>
            <a:spLocks noGrp="1"/>
          </p:cNvSpPr>
          <p:nvPr>
            <p:ph type="body" orient="vert" sz="quarter" idx="10"/>
          </p:nvPr>
        </p:nvSpPr>
        <p:spPr/>
        <p:txBody>
          <a:bodyPr/>
          <a:lstStyle/>
          <a:p>
            <a:r>
              <a:rPr lang="nl-NL" dirty="0"/>
              <a:t>Stelling</a:t>
            </a:r>
          </a:p>
        </p:txBody>
      </p:sp>
      <p:pic>
        <p:nvPicPr>
          <p:cNvPr id="9" name="Tijdelijke aanduiding voor afbeelding 8"/>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l="47" r="47"/>
          <a:stretch>
            <a:fillRect/>
          </a:stretch>
        </p:blipFill>
        <p:spPr/>
      </p:pic>
    </p:spTree>
    <p:extLst>
      <p:ext uri="{BB962C8B-B14F-4D97-AF65-F5344CB8AC3E}">
        <p14:creationId xmlns:p14="http://schemas.microsoft.com/office/powerpoint/2010/main" val="20222700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7ED0D75A-79E5-44CC-95B3-D4BFF260B823}"/>
              </a:ext>
            </a:extLst>
          </p:cNvPr>
          <p:cNvSpPr>
            <a:spLocks noGrp="1"/>
          </p:cNvSpPr>
          <p:nvPr>
            <p:ph type="title"/>
          </p:nvPr>
        </p:nvSpPr>
        <p:spPr/>
        <p:txBody>
          <a:bodyPr/>
          <a:lstStyle/>
          <a:p>
            <a:r>
              <a:rPr lang="nl-NL" dirty="0"/>
              <a:t>Bespreekopdracht</a:t>
            </a:r>
          </a:p>
        </p:txBody>
      </p:sp>
      <p:sp>
        <p:nvSpPr>
          <p:cNvPr id="3" name="Tijdelijke aanduiding voor tekst 2">
            <a:extLst>
              <a:ext uri="{FF2B5EF4-FFF2-40B4-BE49-F238E27FC236}">
                <a16:creationId xmlns:a16="http://schemas.microsoft.com/office/drawing/2014/main" xmlns="" id="{B899E1A2-2DB9-4A5E-807D-37FB66B5F013}"/>
              </a:ext>
            </a:extLst>
          </p:cNvPr>
          <p:cNvSpPr>
            <a:spLocks noGrp="1"/>
          </p:cNvSpPr>
          <p:nvPr>
            <p:ph type="body" sz="quarter" idx="11"/>
          </p:nvPr>
        </p:nvSpPr>
        <p:spPr/>
        <p:txBody>
          <a:bodyPr/>
          <a:lstStyle/>
          <a:p>
            <a:r>
              <a:rPr lang="nl-NL" b="1" dirty="0"/>
              <a:t>Bespreek in groepjes van vier wat volgens jou het belangrijkste is van de Bijbel.</a:t>
            </a:r>
          </a:p>
          <a:p>
            <a:r>
              <a:rPr lang="nl-NL" dirty="0"/>
              <a:t>Schrijf het op pagina 10.</a:t>
            </a:r>
          </a:p>
          <a:p>
            <a:endParaRPr lang="nl-NL" dirty="0"/>
          </a:p>
        </p:txBody>
      </p:sp>
      <p:sp>
        <p:nvSpPr>
          <p:cNvPr id="4" name="Tijdelijke aanduiding voor verticale tekst 3">
            <a:extLst>
              <a:ext uri="{FF2B5EF4-FFF2-40B4-BE49-F238E27FC236}">
                <a16:creationId xmlns:a16="http://schemas.microsoft.com/office/drawing/2014/main" xmlns="" id="{48AFA49D-B6E3-4E18-AFC8-68B01B4F891D}"/>
              </a:ext>
            </a:extLst>
          </p:cNvPr>
          <p:cNvSpPr>
            <a:spLocks noGrp="1"/>
          </p:cNvSpPr>
          <p:nvPr>
            <p:ph type="body" orient="vert" sz="quarter" idx="10"/>
          </p:nvPr>
        </p:nvSpPr>
        <p:spPr/>
        <p:txBody>
          <a:bodyPr/>
          <a:lstStyle/>
          <a:p>
            <a:r>
              <a:rPr lang="nl-NL" dirty="0"/>
              <a:t>Bespreekopdracht</a:t>
            </a:r>
          </a:p>
        </p:txBody>
      </p:sp>
      <p:pic>
        <p:nvPicPr>
          <p:cNvPr id="6" name="Tijdelijke aanduiding voor inhoud 6" descr="Afbeelding met tekst, schoolbord&#10;&#10;Beschrijving is gegenereerd met hoge betrouwbaarheid">
            <a:extLst>
              <a:ext uri="{FF2B5EF4-FFF2-40B4-BE49-F238E27FC236}">
                <a16:creationId xmlns:a16="http://schemas.microsoft.com/office/drawing/2014/main" xmlns="" id="{610D8C81-CE39-4AD3-93FF-19DD236A0B14}"/>
              </a:ext>
            </a:extLst>
          </p:cNvPr>
          <p:cNvPicPr>
            <a:picLocks noGrp="1" noChangeAspect="1"/>
          </p:cNvPicPr>
          <p:nvPr>
            <p:ph type="pic" sz="quarter" idx="12"/>
          </p:nvPr>
        </p:nvPicPr>
        <p:blipFill rotWithShape="1">
          <a:blip r:embed="rId2">
            <a:extLst>
              <a:ext uri="{28A0092B-C50C-407E-A947-70E740481C1C}">
                <a14:useLocalDpi xmlns:a14="http://schemas.microsoft.com/office/drawing/2010/main" val="0"/>
              </a:ext>
            </a:extLst>
          </a:blip>
          <a:srcRect l="15870" t="33" r="12046" b="2"/>
          <a:stretch/>
        </p:blipFill>
        <p:spPr>
          <a:prstGeom prst="rect">
            <a:avLst/>
          </a:prstGeom>
          <a:effectLst/>
        </p:spPr>
      </p:pic>
    </p:spTree>
    <p:extLst>
      <p:ext uri="{BB962C8B-B14F-4D97-AF65-F5344CB8AC3E}">
        <p14:creationId xmlns:p14="http://schemas.microsoft.com/office/powerpoint/2010/main" val="209546058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xmlns="" id="{52E318DE-9CF2-4734-BD2D-DC90BF3FEF4A}"/>
              </a:ext>
            </a:extLst>
          </p:cNvPr>
          <p:cNvSpPr>
            <a:spLocks noGrp="1"/>
          </p:cNvSpPr>
          <p:nvPr>
            <p:ph type="title"/>
          </p:nvPr>
        </p:nvSpPr>
        <p:spPr/>
        <p:txBody>
          <a:bodyPr>
            <a:normAutofit fontScale="90000"/>
          </a:bodyPr>
          <a:lstStyle/>
          <a:p>
            <a:r>
              <a:rPr lang="nl-NL" dirty="0" err="1"/>
              <a:t>Woordweb</a:t>
            </a:r>
            <a:endParaRPr lang="nl-NL" dirty="0"/>
          </a:p>
        </p:txBody>
      </p:sp>
      <p:sp>
        <p:nvSpPr>
          <p:cNvPr id="7" name="Tijdelijke aanduiding voor tekst 6">
            <a:extLst>
              <a:ext uri="{FF2B5EF4-FFF2-40B4-BE49-F238E27FC236}">
                <a16:creationId xmlns:a16="http://schemas.microsoft.com/office/drawing/2014/main" xmlns="" id="{4FD74A3A-9ED0-4EF6-820E-82D217EE73CA}"/>
              </a:ext>
            </a:extLst>
          </p:cNvPr>
          <p:cNvSpPr>
            <a:spLocks noGrp="1"/>
          </p:cNvSpPr>
          <p:nvPr>
            <p:ph type="body" sz="quarter" idx="11"/>
          </p:nvPr>
        </p:nvSpPr>
        <p:spPr/>
        <p:txBody>
          <a:bodyPr>
            <a:normAutofit fontScale="92500" lnSpcReduction="10000"/>
          </a:bodyPr>
          <a:lstStyle/>
          <a:p>
            <a:endParaRPr lang="nl-NL" dirty="0"/>
          </a:p>
        </p:txBody>
      </p:sp>
      <p:sp>
        <p:nvSpPr>
          <p:cNvPr id="8" name="Tijdelijke aanduiding voor afbeelding 7">
            <a:extLst>
              <a:ext uri="{FF2B5EF4-FFF2-40B4-BE49-F238E27FC236}">
                <a16:creationId xmlns:a16="http://schemas.microsoft.com/office/drawing/2014/main" xmlns="" id="{EFE350B8-4A80-4D18-B9D2-581343D32224}"/>
              </a:ext>
            </a:extLst>
          </p:cNvPr>
          <p:cNvSpPr>
            <a:spLocks noGrp="1"/>
          </p:cNvSpPr>
          <p:nvPr>
            <p:ph type="pic" sz="quarter" idx="12"/>
          </p:nvPr>
        </p:nvSpPr>
        <p:spPr/>
      </p:sp>
    </p:spTree>
    <p:extLst>
      <p:ext uri="{BB962C8B-B14F-4D97-AF65-F5344CB8AC3E}">
        <p14:creationId xmlns:p14="http://schemas.microsoft.com/office/powerpoint/2010/main" val="10231755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xmlns="" id="{082CC7C1-7389-4A57-8664-831B2741DE06}"/>
              </a:ext>
            </a:extLst>
          </p:cNvPr>
          <p:cNvSpPr>
            <a:spLocks noGrp="1"/>
          </p:cNvSpPr>
          <p:nvPr>
            <p:ph type="title"/>
          </p:nvPr>
        </p:nvSpPr>
        <p:spPr/>
        <p:txBody>
          <a:bodyPr>
            <a:normAutofit fontScale="90000"/>
          </a:bodyPr>
          <a:lstStyle/>
          <a:p>
            <a:r>
              <a:rPr lang="nl-NL" dirty="0"/>
              <a:t>Verhaal ‘De dwaas zegt in zijn hart…’</a:t>
            </a:r>
          </a:p>
        </p:txBody>
      </p:sp>
      <p:pic>
        <p:nvPicPr>
          <p:cNvPr id="7" name="Tijdelijke aanduiding voor inhoud 8" descr="Afbeelding met tekst, boek, krant&#10;&#10;Beschrijving is gegenereerd met zeer hoge betrouwbaarheid">
            <a:extLst>
              <a:ext uri="{FF2B5EF4-FFF2-40B4-BE49-F238E27FC236}">
                <a16:creationId xmlns:a16="http://schemas.microsoft.com/office/drawing/2014/main" xmlns="" id="{223DACFE-C13C-4369-807A-DCF08F25985C}"/>
              </a:ext>
            </a:extLst>
          </p:cNvPr>
          <p:cNvPicPr>
            <a:picLocks noGrp="1" noChangeAspect="1"/>
          </p:cNvPicPr>
          <p:nvPr>
            <p:ph type="pic" sz="quarter" idx="12"/>
          </p:nvPr>
        </p:nvPicPr>
        <p:blipFill rotWithShape="1">
          <a:blip r:embed="rId3">
            <a:extLst>
              <a:ext uri="{28A0092B-C50C-407E-A947-70E740481C1C}">
                <a14:useLocalDpi xmlns:a14="http://schemas.microsoft.com/office/drawing/2010/main" val="0"/>
              </a:ext>
            </a:extLst>
          </a:blip>
          <a:srcRect t="13783" b="13783"/>
          <a:stretch/>
        </p:blipFill>
        <p:spPr>
          <a:prstGeom prst="rect">
            <a:avLst/>
          </a:prstGeom>
        </p:spPr>
      </p:pic>
    </p:spTree>
    <p:extLst>
      <p:ext uri="{BB962C8B-B14F-4D97-AF65-F5344CB8AC3E}">
        <p14:creationId xmlns:p14="http://schemas.microsoft.com/office/powerpoint/2010/main" val="387096521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xmlns="" id="{FE4D8943-36A6-4EA0-97D5-EB9213578CA2}"/>
              </a:ext>
            </a:extLst>
          </p:cNvPr>
          <p:cNvSpPr>
            <a:spLocks noGrp="1"/>
          </p:cNvSpPr>
          <p:nvPr>
            <p:ph type="title"/>
          </p:nvPr>
        </p:nvSpPr>
        <p:spPr/>
        <p:txBody>
          <a:bodyPr>
            <a:normAutofit fontScale="90000"/>
          </a:bodyPr>
          <a:lstStyle/>
          <a:p>
            <a:r>
              <a:rPr lang="nl-NL" dirty="0"/>
              <a:t>Opdracht / Alternatieve binnenkomer (1)</a:t>
            </a:r>
          </a:p>
        </p:txBody>
      </p:sp>
      <p:sp>
        <p:nvSpPr>
          <p:cNvPr id="7" name="Tijdelijke aanduiding voor tekst 6">
            <a:extLst>
              <a:ext uri="{FF2B5EF4-FFF2-40B4-BE49-F238E27FC236}">
                <a16:creationId xmlns:a16="http://schemas.microsoft.com/office/drawing/2014/main" xmlns="" id="{985DF660-728C-451C-9455-0A4329C460B3}"/>
              </a:ext>
            </a:extLst>
          </p:cNvPr>
          <p:cNvSpPr>
            <a:spLocks noGrp="1"/>
          </p:cNvSpPr>
          <p:nvPr>
            <p:ph type="body" sz="quarter" idx="11"/>
          </p:nvPr>
        </p:nvSpPr>
        <p:spPr/>
        <p:txBody>
          <a:bodyPr/>
          <a:lstStyle/>
          <a:p>
            <a:pPr marL="285750" lvl="0" indent="-285750">
              <a:buFont typeface="Arial" panose="020B0604020202020204" pitchFamily="34" charset="0"/>
              <a:buChar char="•"/>
            </a:pPr>
            <a:r>
              <a:rPr lang="nl-NL" dirty="0"/>
              <a:t>Je kunt beter eten geven aan mensen die honger hebben, dan zo'n moeilijke Bijbel.</a:t>
            </a:r>
          </a:p>
          <a:p>
            <a:pPr marL="285750" lvl="0" indent="-285750">
              <a:buFont typeface="Arial" panose="020B0604020202020204" pitchFamily="34" charset="0"/>
              <a:buChar char="•"/>
            </a:pPr>
            <a:r>
              <a:rPr lang="nl-NL" dirty="0"/>
              <a:t>Zonder Bijbel is er geen eeuwig leven.</a:t>
            </a:r>
          </a:p>
          <a:p>
            <a:pPr marL="285750" indent="-285750">
              <a:buFont typeface="Arial" panose="020B0604020202020204" pitchFamily="34" charset="0"/>
              <a:buChar char="•"/>
            </a:pPr>
            <a:endParaRPr lang="nl-NL" dirty="0"/>
          </a:p>
        </p:txBody>
      </p:sp>
      <p:pic>
        <p:nvPicPr>
          <p:cNvPr id="9" name="Tijdelijke aanduiding voor inhoud 5" descr="Afbeelding met persoon, vasthouden&#10;&#10;Beschrijving is gegenereerd met hoge betrouwbaarheid">
            <a:extLst>
              <a:ext uri="{FF2B5EF4-FFF2-40B4-BE49-F238E27FC236}">
                <a16:creationId xmlns:a16="http://schemas.microsoft.com/office/drawing/2014/main" xmlns="" id="{9F396617-0161-4D8E-BCB3-278ED29C7DB9}"/>
              </a:ext>
            </a:extLst>
          </p:cNvPr>
          <p:cNvPicPr>
            <a:picLocks noGrp="1" noChangeAspect="1"/>
          </p:cNvPicPr>
          <p:nvPr>
            <p:ph type="pic" sz="quarter" idx="12"/>
          </p:nvPr>
        </p:nvPicPr>
        <p:blipFill rotWithShape="1">
          <a:blip r:embed="rId3">
            <a:extLst>
              <a:ext uri="{28A0092B-C50C-407E-A947-70E740481C1C}">
                <a14:useLocalDpi xmlns:a14="http://schemas.microsoft.com/office/drawing/2010/main" val="0"/>
              </a:ext>
            </a:extLst>
          </a:blip>
          <a:srcRect l="24272" r="24272"/>
          <a:stretch/>
        </p:blipFill>
        <p:spPr>
          <a:prstGeom prst="rect">
            <a:avLst/>
          </a:prstGeom>
          <a:effectLst/>
        </p:spPr>
      </p:pic>
    </p:spTree>
    <p:extLst>
      <p:ext uri="{BB962C8B-B14F-4D97-AF65-F5344CB8AC3E}">
        <p14:creationId xmlns:p14="http://schemas.microsoft.com/office/powerpoint/2010/main" val="22211803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43CC1B56-3140-4F8F-B9C0-40740523AF09}"/>
              </a:ext>
            </a:extLst>
          </p:cNvPr>
          <p:cNvSpPr>
            <a:spLocks noGrp="1"/>
          </p:cNvSpPr>
          <p:nvPr>
            <p:ph type="title"/>
          </p:nvPr>
        </p:nvSpPr>
        <p:spPr/>
        <p:txBody>
          <a:bodyPr/>
          <a:lstStyle/>
          <a:p>
            <a:r>
              <a:rPr lang="nl-NL" dirty="0"/>
              <a:t>Opening</a:t>
            </a:r>
          </a:p>
        </p:txBody>
      </p:sp>
      <p:sp>
        <p:nvSpPr>
          <p:cNvPr id="3" name="Tijdelijke aanduiding voor tekst 2">
            <a:extLst>
              <a:ext uri="{FF2B5EF4-FFF2-40B4-BE49-F238E27FC236}">
                <a16:creationId xmlns:a16="http://schemas.microsoft.com/office/drawing/2014/main" xmlns="" id="{005BF336-9D3E-4D5B-85E2-D2617318206D}"/>
              </a:ext>
            </a:extLst>
          </p:cNvPr>
          <p:cNvSpPr>
            <a:spLocks noGrp="1"/>
          </p:cNvSpPr>
          <p:nvPr>
            <p:ph type="body" sz="quarter" idx="11"/>
          </p:nvPr>
        </p:nvSpPr>
        <p:spPr/>
        <p:txBody>
          <a:bodyPr/>
          <a:lstStyle/>
          <a:p>
            <a:r>
              <a:rPr lang="nl-NL" dirty="0"/>
              <a:t>Zingen</a:t>
            </a:r>
          </a:p>
        </p:txBody>
      </p:sp>
      <p:sp>
        <p:nvSpPr>
          <p:cNvPr id="5" name="Tijdelijke aanduiding voor tekst 4">
            <a:extLst>
              <a:ext uri="{FF2B5EF4-FFF2-40B4-BE49-F238E27FC236}">
                <a16:creationId xmlns:a16="http://schemas.microsoft.com/office/drawing/2014/main" xmlns="" id="{DA963E0E-98EB-40AF-AF28-4179317589CB}"/>
              </a:ext>
            </a:extLst>
          </p:cNvPr>
          <p:cNvSpPr>
            <a:spLocks noGrp="1"/>
          </p:cNvSpPr>
          <p:nvPr>
            <p:ph type="body" sz="quarter" idx="13"/>
          </p:nvPr>
        </p:nvSpPr>
        <p:spPr/>
        <p:txBody>
          <a:bodyPr/>
          <a:lstStyle/>
          <a:p>
            <a:r>
              <a:rPr lang="nl-NL" dirty="0"/>
              <a:t>Psalm 119:53</a:t>
            </a:r>
          </a:p>
        </p:txBody>
      </p:sp>
      <p:sp>
        <p:nvSpPr>
          <p:cNvPr id="6" name="Tijdelijke aanduiding voor tekst 5">
            <a:extLst>
              <a:ext uri="{FF2B5EF4-FFF2-40B4-BE49-F238E27FC236}">
                <a16:creationId xmlns:a16="http://schemas.microsoft.com/office/drawing/2014/main" xmlns="" id="{03EA52F0-56EB-42F4-B8ED-48C4CFCD3497}"/>
              </a:ext>
            </a:extLst>
          </p:cNvPr>
          <p:cNvSpPr>
            <a:spLocks noGrp="1"/>
          </p:cNvSpPr>
          <p:nvPr>
            <p:ph type="body" sz="quarter" idx="14"/>
          </p:nvPr>
        </p:nvSpPr>
        <p:spPr/>
        <p:txBody>
          <a:bodyPr/>
          <a:lstStyle/>
          <a:p>
            <a:r>
              <a:rPr lang="nl-NL" dirty="0"/>
              <a:t>Bidden</a:t>
            </a:r>
          </a:p>
        </p:txBody>
      </p:sp>
      <p:sp>
        <p:nvSpPr>
          <p:cNvPr id="7" name="Tijdelijke aanduiding voor tekst 6">
            <a:extLst>
              <a:ext uri="{FF2B5EF4-FFF2-40B4-BE49-F238E27FC236}">
                <a16:creationId xmlns:a16="http://schemas.microsoft.com/office/drawing/2014/main" xmlns="" id="{1DE04319-36B2-4C7D-B681-C53F879636A7}"/>
              </a:ext>
            </a:extLst>
          </p:cNvPr>
          <p:cNvSpPr>
            <a:spLocks noGrp="1"/>
          </p:cNvSpPr>
          <p:nvPr>
            <p:ph type="body" sz="quarter" idx="15"/>
          </p:nvPr>
        </p:nvSpPr>
        <p:spPr/>
        <p:txBody>
          <a:bodyPr/>
          <a:lstStyle/>
          <a:p>
            <a:r>
              <a:rPr lang="nl-NL" dirty="0"/>
              <a:t>Bijbellezen</a:t>
            </a:r>
          </a:p>
        </p:txBody>
      </p:sp>
      <p:sp>
        <p:nvSpPr>
          <p:cNvPr id="8" name="Tijdelijke aanduiding voor tekst 7">
            <a:extLst>
              <a:ext uri="{FF2B5EF4-FFF2-40B4-BE49-F238E27FC236}">
                <a16:creationId xmlns:a16="http://schemas.microsoft.com/office/drawing/2014/main" xmlns="" id="{2107A419-FF58-42D9-8B04-B369ACFA708E}"/>
              </a:ext>
            </a:extLst>
          </p:cNvPr>
          <p:cNvSpPr>
            <a:spLocks noGrp="1"/>
          </p:cNvSpPr>
          <p:nvPr>
            <p:ph type="body" sz="quarter" idx="16"/>
          </p:nvPr>
        </p:nvSpPr>
        <p:spPr/>
        <p:txBody>
          <a:bodyPr/>
          <a:lstStyle/>
          <a:p>
            <a:r>
              <a:rPr lang="nl-NL" dirty="0"/>
              <a:t>2 Timothe</a:t>
            </a:r>
            <a:r>
              <a:rPr lang="nl-NL" dirty="0">
                <a:latin typeface="Calibri" panose="020F0502020204030204" pitchFamily="34" charset="0"/>
                <a:cs typeface="Calibri" panose="020F0502020204030204" pitchFamily="34" charset="0"/>
              </a:rPr>
              <a:t>üs 3:10-17</a:t>
            </a:r>
            <a:endParaRPr lang="nl-NL" dirty="0"/>
          </a:p>
        </p:txBody>
      </p:sp>
      <p:pic>
        <p:nvPicPr>
          <p:cNvPr id="9" name="Tijdelijke aanduiding voor inhoud 7" descr="Afbeelding met vloer, tafel, binnen, persoon&#10;&#10;Beschrijving is gegenereerd met zeer hoge betrouwbaarheid">
            <a:extLst>
              <a:ext uri="{FF2B5EF4-FFF2-40B4-BE49-F238E27FC236}">
                <a16:creationId xmlns:a16="http://schemas.microsoft.com/office/drawing/2014/main" xmlns="" id="{CC6F45D9-1949-4B33-B7E3-738339D8D11E}"/>
              </a:ext>
            </a:extLst>
          </p:cNvPr>
          <p:cNvPicPr>
            <a:picLocks noGrp="1" noChangeAspect="1"/>
          </p:cNvPicPr>
          <p:nvPr>
            <p:ph type="pic" sz="quarter" idx="12"/>
          </p:nvPr>
        </p:nvPicPr>
        <p:blipFill rotWithShape="1">
          <a:blip r:embed="rId2">
            <a:extLst>
              <a:ext uri="{28A0092B-C50C-407E-A947-70E740481C1C}">
                <a14:useLocalDpi xmlns:a14="http://schemas.microsoft.com/office/drawing/2010/main" val="0"/>
              </a:ext>
            </a:extLst>
          </a:blip>
          <a:srcRect l="24191" r="24191"/>
          <a:stretch/>
        </p:blipFill>
        <p:spPr>
          <a:prstGeom prst="rect">
            <a:avLst/>
          </a:prstGeom>
          <a:effectLst/>
        </p:spPr>
      </p:pic>
    </p:spTree>
    <p:extLst>
      <p:ext uri="{BB962C8B-B14F-4D97-AF65-F5344CB8AC3E}">
        <p14:creationId xmlns:p14="http://schemas.microsoft.com/office/powerpoint/2010/main" val="64970742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xmlns="" id="{FE4D8943-36A6-4EA0-97D5-EB9213578CA2}"/>
              </a:ext>
            </a:extLst>
          </p:cNvPr>
          <p:cNvSpPr>
            <a:spLocks noGrp="1"/>
          </p:cNvSpPr>
          <p:nvPr>
            <p:ph type="title"/>
          </p:nvPr>
        </p:nvSpPr>
        <p:spPr/>
        <p:txBody>
          <a:bodyPr>
            <a:normAutofit fontScale="90000"/>
          </a:bodyPr>
          <a:lstStyle/>
          <a:p>
            <a:r>
              <a:rPr lang="nl-NL" dirty="0"/>
              <a:t>Opdracht / Alternatieve binnenkomer (2)</a:t>
            </a:r>
          </a:p>
        </p:txBody>
      </p:sp>
      <p:sp>
        <p:nvSpPr>
          <p:cNvPr id="7" name="Tijdelijke aanduiding voor tekst 6">
            <a:extLst>
              <a:ext uri="{FF2B5EF4-FFF2-40B4-BE49-F238E27FC236}">
                <a16:creationId xmlns:a16="http://schemas.microsoft.com/office/drawing/2014/main" xmlns="" id="{985DF660-728C-451C-9455-0A4329C460B3}"/>
              </a:ext>
            </a:extLst>
          </p:cNvPr>
          <p:cNvSpPr>
            <a:spLocks noGrp="1"/>
          </p:cNvSpPr>
          <p:nvPr>
            <p:ph type="body" sz="quarter" idx="11"/>
          </p:nvPr>
        </p:nvSpPr>
        <p:spPr/>
        <p:txBody>
          <a:bodyPr/>
          <a:lstStyle/>
          <a:p>
            <a:pPr lvl="0"/>
            <a:r>
              <a:rPr lang="nl-NL" dirty="0"/>
              <a:t>Voor welke onderstaande zin kies je?</a:t>
            </a:r>
          </a:p>
          <a:p>
            <a:pPr marL="285750" indent="-285750">
              <a:buFont typeface="Arial" panose="020B0604020202020204" pitchFamily="34" charset="0"/>
              <a:buChar char="•"/>
            </a:pPr>
            <a:r>
              <a:rPr lang="nl-NL" dirty="0"/>
              <a:t>Natuurlijk wil ik hier aan meedoen, omdat...</a:t>
            </a:r>
          </a:p>
          <a:p>
            <a:pPr marL="285750" indent="-285750">
              <a:buFont typeface="Arial" panose="020B0604020202020204" pitchFamily="34" charset="0"/>
              <a:buChar char="•"/>
            </a:pPr>
            <a:r>
              <a:rPr lang="nl-NL" dirty="0"/>
              <a:t>Geen haar op mijn hoofd die er aan denkt om me hier voor in te zetten, omdat...</a:t>
            </a:r>
          </a:p>
          <a:p>
            <a:pPr lvl="0"/>
            <a:r>
              <a:rPr lang="nl-NL" dirty="0"/>
              <a:t>Wat zou je concreet kunnen doen?</a:t>
            </a:r>
          </a:p>
        </p:txBody>
      </p:sp>
      <p:pic>
        <p:nvPicPr>
          <p:cNvPr id="9" name="Tijdelijke aanduiding voor inhoud 5" descr="Afbeelding met persoon, vasthouden&#10;&#10;Beschrijving is gegenereerd met hoge betrouwbaarheid">
            <a:extLst>
              <a:ext uri="{FF2B5EF4-FFF2-40B4-BE49-F238E27FC236}">
                <a16:creationId xmlns:a16="http://schemas.microsoft.com/office/drawing/2014/main" xmlns="" id="{9F396617-0161-4D8E-BCB3-278ED29C7DB9}"/>
              </a:ext>
            </a:extLst>
          </p:cNvPr>
          <p:cNvPicPr>
            <a:picLocks noGrp="1" noChangeAspect="1"/>
          </p:cNvPicPr>
          <p:nvPr>
            <p:ph type="pic" sz="quarter" idx="12"/>
          </p:nvPr>
        </p:nvPicPr>
        <p:blipFill rotWithShape="1">
          <a:blip r:embed="rId3">
            <a:extLst>
              <a:ext uri="{28A0092B-C50C-407E-A947-70E740481C1C}">
                <a14:useLocalDpi xmlns:a14="http://schemas.microsoft.com/office/drawing/2010/main" val="0"/>
              </a:ext>
            </a:extLst>
          </a:blip>
          <a:srcRect l="24272" r="24272"/>
          <a:stretch/>
        </p:blipFill>
        <p:spPr>
          <a:prstGeom prst="rect">
            <a:avLst/>
          </a:prstGeom>
          <a:effectLst/>
        </p:spPr>
      </p:pic>
    </p:spTree>
    <p:extLst>
      <p:ext uri="{BB962C8B-B14F-4D97-AF65-F5344CB8AC3E}">
        <p14:creationId xmlns:p14="http://schemas.microsoft.com/office/powerpoint/2010/main" val="265587305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xmlns="" id="{070974AB-48C7-4D30-9348-1BD2A38051B6}"/>
              </a:ext>
            </a:extLst>
          </p:cNvPr>
          <p:cNvSpPr>
            <a:spLocks noGrp="1"/>
          </p:cNvSpPr>
          <p:nvPr>
            <p:ph type="title"/>
          </p:nvPr>
        </p:nvSpPr>
        <p:spPr/>
        <p:txBody>
          <a:bodyPr vert="horz" lIns="91440" tIns="45720" rIns="91440" bIns="45720" rtlCol="0" anchor="ctr">
            <a:normAutofit/>
          </a:bodyPr>
          <a:lstStyle/>
          <a:p>
            <a:r>
              <a:rPr lang="en-US" dirty="0"/>
              <a:t>Opening (2)</a:t>
            </a:r>
          </a:p>
        </p:txBody>
      </p:sp>
      <p:pic>
        <p:nvPicPr>
          <p:cNvPr id="8" name="Tijdelijke aanduiding voor inhoud 7" descr="Afbeelding met vloer, tafel, binnen, persoon&#10;&#10;Beschrijving is gegenereerd met zeer hoge betrouwbaarheid">
            <a:extLst>
              <a:ext uri="{FF2B5EF4-FFF2-40B4-BE49-F238E27FC236}">
                <a16:creationId xmlns:a16="http://schemas.microsoft.com/office/drawing/2014/main" xmlns="" id="{DDBD0230-31FB-4080-91B2-567ACEB2CFF6}"/>
              </a:ext>
            </a:extLst>
          </p:cNvPr>
          <p:cNvPicPr>
            <a:picLocks noGrp="1" noChangeAspect="1"/>
          </p:cNvPicPr>
          <p:nvPr>
            <p:ph type="pic" sz="quarter" idx="12"/>
          </p:nvPr>
        </p:nvPicPr>
        <p:blipFill rotWithShape="1">
          <a:blip r:embed="rId3">
            <a:extLst>
              <a:ext uri="{28A0092B-C50C-407E-A947-70E740481C1C}">
                <a14:useLocalDpi xmlns:a14="http://schemas.microsoft.com/office/drawing/2010/main" val="0"/>
              </a:ext>
            </a:extLst>
          </a:blip>
          <a:srcRect l="24191" r="24191"/>
          <a:stretch/>
        </p:blipFill>
        <p:spPr>
          <a:prstGeom prst="rect">
            <a:avLst/>
          </a:prstGeom>
          <a:effectLst/>
        </p:spPr>
      </p:pic>
      <p:sp>
        <p:nvSpPr>
          <p:cNvPr id="2" name="Tijdelijke aanduiding voor tekst 1">
            <a:extLst>
              <a:ext uri="{FF2B5EF4-FFF2-40B4-BE49-F238E27FC236}">
                <a16:creationId xmlns:a16="http://schemas.microsoft.com/office/drawing/2014/main" xmlns="" id="{FB4442FB-6494-41AA-95B2-BC249413149B}"/>
              </a:ext>
            </a:extLst>
          </p:cNvPr>
          <p:cNvSpPr>
            <a:spLocks noGrp="1"/>
          </p:cNvSpPr>
          <p:nvPr>
            <p:ph type="body" sz="quarter" idx="13"/>
          </p:nvPr>
        </p:nvSpPr>
        <p:spPr/>
        <p:txBody>
          <a:bodyPr/>
          <a:lstStyle/>
          <a:p>
            <a:r>
              <a:rPr lang="nl-NL" dirty="0"/>
              <a:t>Psalm 56:5</a:t>
            </a:r>
          </a:p>
        </p:txBody>
      </p:sp>
      <p:sp>
        <p:nvSpPr>
          <p:cNvPr id="3" name="Tijdelijke aanduiding voor tekst 2">
            <a:extLst>
              <a:ext uri="{FF2B5EF4-FFF2-40B4-BE49-F238E27FC236}">
                <a16:creationId xmlns:a16="http://schemas.microsoft.com/office/drawing/2014/main" xmlns="" id="{1CE15F89-404E-4B54-AC43-DF14B6DFF9B9}"/>
              </a:ext>
            </a:extLst>
          </p:cNvPr>
          <p:cNvSpPr>
            <a:spLocks noGrp="1"/>
          </p:cNvSpPr>
          <p:nvPr>
            <p:ph type="body" sz="quarter" idx="14"/>
          </p:nvPr>
        </p:nvSpPr>
        <p:spPr/>
        <p:txBody>
          <a:bodyPr/>
          <a:lstStyle/>
          <a:p>
            <a:r>
              <a:rPr lang="nl-NL" dirty="0"/>
              <a:t>Bidden</a:t>
            </a:r>
          </a:p>
        </p:txBody>
      </p:sp>
      <p:sp>
        <p:nvSpPr>
          <p:cNvPr id="5" name="Tijdelijke aanduiding voor tekst 4">
            <a:extLst>
              <a:ext uri="{FF2B5EF4-FFF2-40B4-BE49-F238E27FC236}">
                <a16:creationId xmlns:a16="http://schemas.microsoft.com/office/drawing/2014/main" xmlns="" id="{3250CA43-12F5-4472-83CF-0B8D1276E116}"/>
              </a:ext>
            </a:extLst>
          </p:cNvPr>
          <p:cNvSpPr>
            <a:spLocks noGrp="1"/>
          </p:cNvSpPr>
          <p:nvPr>
            <p:ph type="body" sz="quarter" idx="15"/>
          </p:nvPr>
        </p:nvSpPr>
        <p:spPr/>
        <p:txBody>
          <a:bodyPr/>
          <a:lstStyle/>
          <a:p>
            <a:r>
              <a:rPr lang="nl-NL" dirty="0"/>
              <a:t>Bijbellezen</a:t>
            </a:r>
          </a:p>
        </p:txBody>
      </p:sp>
      <p:sp>
        <p:nvSpPr>
          <p:cNvPr id="7" name="Tijdelijke aanduiding voor tekst 6">
            <a:extLst>
              <a:ext uri="{FF2B5EF4-FFF2-40B4-BE49-F238E27FC236}">
                <a16:creationId xmlns:a16="http://schemas.microsoft.com/office/drawing/2014/main" xmlns="" id="{ED6BACBC-1181-457D-A664-82A5E11404D1}"/>
              </a:ext>
            </a:extLst>
          </p:cNvPr>
          <p:cNvSpPr>
            <a:spLocks noGrp="1"/>
          </p:cNvSpPr>
          <p:nvPr>
            <p:ph type="body" sz="quarter" idx="16"/>
          </p:nvPr>
        </p:nvSpPr>
        <p:spPr/>
        <p:txBody>
          <a:bodyPr/>
          <a:lstStyle/>
          <a:p>
            <a:r>
              <a:rPr lang="nl-NL" dirty="0"/>
              <a:t>Johannes 20:26-31</a:t>
            </a:r>
          </a:p>
        </p:txBody>
      </p:sp>
      <p:sp>
        <p:nvSpPr>
          <p:cNvPr id="10" name="Tijdelijke aanduiding voor tekst 9">
            <a:extLst>
              <a:ext uri="{FF2B5EF4-FFF2-40B4-BE49-F238E27FC236}">
                <a16:creationId xmlns:a16="http://schemas.microsoft.com/office/drawing/2014/main" xmlns="" id="{F856EF44-B7F2-494E-A347-A492DA55760A}"/>
              </a:ext>
            </a:extLst>
          </p:cNvPr>
          <p:cNvSpPr>
            <a:spLocks noGrp="1"/>
          </p:cNvSpPr>
          <p:nvPr>
            <p:ph type="body" sz="quarter" idx="11"/>
          </p:nvPr>
        </p:nvSpPr>
        <p:spPr/>
        <p:txBody>
          <a:bodyPr/>
          <a:lstStyle/>
          <a:p>
            <a:r>
              <a:rPr lang="nl-NL" dirty="0"/>
              <a:t>Zingen</a:t>
            </a:r>
          </a:p>
        </p:txBody>
      </p:sp>
    </p:spTree>
    <p:extLst>
      <p:ext uri="{BB962C8B-B14F-4D97-AF65-F5344CB8AC3E}">
        <p14:creationId xmlns:p14="http://schemas.microsoft.com/office/powerpoint/2010/main" val="427182653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xmlns="" id="{64A5FCC2-8DD6-47CC-BA9B-CC11EC108E77}"/>
              </a:ext>
            </a:extLst>
          </p:cNvPr>
          <p:cNvSpPr>
            <a:spLocks noGrp="1"/>
          </p:cNvSpPr>
          <p:nvPr>
            <p:ph type="title"/>
          </p:nvPr>
        </p:nvSpPr>
        <p:spPr/>
        <p:txBody>
          <a:bodyPr/>
          <a:lstStyle/>
          <a:p>
            <a:r>
              <a:rPr lang="nl-NL" dirty="0"/>
              <a:t>Bijbelstudie (2)</a:t>
            </a:r>
          </a:p>
        </p:txBody>
      </p:sp>
      <p:sp>
        <p:nvSpPr>
          <p:cNvPr id="7" name="Tijdelijke aanduiding voor tekst 6">
            <a:extLst>
              <a:ext uri="{FF2B5EF4-FFF2-40B4-BE49-F238E27FC236}">
                <a16:creationId xmlns:a16="http://schemas.microsoft.com/office/drawing/2014/main" xmlns="" id="{65746F59-6011-4A8E-9999-D4098C8DF592}"/>
              </a:ext>
            </a:extLst>
          </p:cNvPr>
          <p:cNvSpPr>
            <a:spLocks noGrp="1"/>
          </p:cNvSpPr>
          <p:nvPr>
            <p:ph type="body" sz="quarter" idx="11"/>
          </p:nvPr>
        </p:nvSpPr>
        <p:spPr/>
        <p:txBody>
          <a:bodyPr/>
          <a:lstStyle/>
          <a:p>
            <a:r>
              <a:rPr lang="nl-NL" dirty="0"/>
              <a:t>1. Lezen &gt; </a:t>
            </a:r>
            <a:r>
              <a:rPr lang="nl-NL" i="1" dirty="0"/>
              <a:t>Je stelt jezelf de vraag: Wat staat er?</a:t>
            </a:r>
          </a:p>
          <a:p>
            <a:endParaRPr lang="nl-NL" dirty="0"/>
          </a:p>
          <a:p>
            <a:r>
              <a:rPr lang="nl-NL" dirty="0"/>
              <a:t>2. Luisteren &gt; </a:t>
            </a:r>
            <a:r>
              <a:rPr lang="nl-NL" i="1" dirty="0"/>
              <a:t>Je stelt jezelf de vraag: Wat betekent het?</a:t>
            </a:r>
          </a:p>
          <a:p>
            <a:endParaRPr lang="nl-NL" i="1" dirty="0"/>
          </a:p>
          <a:p>
            <a:r>
              <a:rPr lang="nl-NL" dirty="0"/>
              <a:t>3. Leren &gt; </a:t>
            </a:r>
            <a:r>
              <a:rPr lang="nl-NL" i="1" dirty="0"/>
              <a:t>Je stelt jezelf de vraag: Welke invloed heeft dit op mijn leven?</a:t>
            </a:r>
          </a:p>
        </p:txBody>
      </p:sp>
      <p:pic>
        <p:nvPicPr>
          <p:cNvPr id="10" name="Tijdelijke aanduiding voor inhoud 5" descr="Afbeelding met binnen&#10;&#10;Beschrijving is gegenereerd met zeer hoge betrouwbaarheid">
            <a:extLst>
              <a:ext uri="{FF2B5EF4-FFF2-40B4-BE49-F238E27FC236}">
                <a16:creationId xmlns:a16="http://schemas.microsoft.com/office/drawing/2014/main" xmlns="" id="{F65A0F59-028B-44C3-9AE5-FD841182C0FA}"/>
              </a:ext>
            </a:extLst>
          </p:cNvPr>
          <p:cNvPicPr>
            <a:picLocks noGrp="1" noChangeAspect="1"/>
          </p:cNvPicPr>
          <p:nvPr>
            <p:ph type="pic" sz="quarter" idx="12"/>
          </p:nvPr>
        </p:nvPicPr>
        <p:blipFill rotWithShape="1">
          <a:blip r:embed="rId3">
            <a:extLst>
              <a:ext uri="{28A0092B-C50C-407E-A947-70E740481C1C}">
                <a14:useLocalDpi xmlns:a14="http://schemas.microsoft.com/office/drawing/2010/main" val="0"/>
              </a:ext>
            </a:extLst>
          </a:blip>
          <a:srcRect l="5010" r="5010"/>
          <a:stretch/>
        </p:blipFill>
        <p:spPr>
          <a:prstGeom prst="rect">
            <a:avLst/>
          </a:prstGeom>
          <a:effectLst/>
        </p:spPr>
      </p:pic>
      <p:pic>
        <p:nvPicPr>
          <p:cNvPr id="11" name="Tijdelijke aanduiding voor inhoud 7" descr="Afbeelding met vloer, tafel, binnen, persoon&#10;&#10;Beschrijving is gegenereerd met zeer hoge betrouwbaarheid">
            <a:extLst>
              <a:ext uri="{FF2B5EF4-FFF2-40B4-BE49-F238E27FC236}">
                <a16:creationId xmlns:a16="http://schemas.microsoft.com/office/drawing/2014/main" xmlns="" id="{483A481A-FA77-4CDF-B8D4-DAD10A48E225}"/>
              </a:ext>
            </a:extLst>
          </p:cNvPr>
          <p:cNvPicPr>
            <a:picLocks noGrp="1" noChangeAspect="1"/>
          </p:cNvPicPr>
          <p:nvPr>
            <p:ph type="pic" sz="quarter" idx="13"/>
          </p:nvPr>
        </p:nvPicPr>
        <p:blipFill rotWithShape="1">
          <a:blip r:embed="rId4">
            <a:extLst>
              <a:ext uri="{28A0092B-C50C-407E-A947-70E740481C1C}">
                <a14:useLocalDpi xmlns:a14="http://schemas.microsoft.com/office/drawing/2010/main" val="0"/>
              </a:ext>
            </a:extLst>
          </a:blip>
          <a:srcRect t="3158" b="3158"/>
          <a:stretch/>
        </p:blipFill>
        <p:spPr>
          <a:prstGeom prst="rect">
            <a:avLst/>
          </a:prstGeom>
          <a:effectLst/>
        </p:spPr>
      </p:pic>
    </p:spTree>
    <p:extLst>
      <p:ext uri="{BB962C8B-B14F-4D97-AF65-F5344CB8AC3E}">
        <p14:creationId xmlns:p14="http://schemas.microsoft.com/office/powerpoint/2010/main" val="323927935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xmlns="" id="{64A5FCC2-8DD6-47CC-BA9B-CC11EC108E77}"/>
              </a:ext>
            </a:extLst>
          </p:cNvPr>
          <p:cNvSpPr>
            <a:spLocks noGrp="1"/>
          </p:cNvSpPr>
          <p:nvPr>
            <p:ph type="title"/>
          </p:nvPr>
        </p:nvSpPr>
        <p:spPr/>
        <p:txBody>
          <a:bodyPr/>
          <a:lstStyle/>
          <a:p>
            <a:r>
              <a:rPr lang="nl-NL" dirty="0"/>
              <a:t>Bijbelstudie (2)</a:t>
            </a:r>
          </a:p>
        </p:txBody>
      </p:sp>
      <p:sp>
        <p:nvSpPr>
          <p:cNvPr id="7" name="Tijdelijke aanduiding voor tekst 6">
            <a:extLst>
              <a:ext uri="{FF2B5EF4-FFF2-40B4-BE49-F238E27FC236}">
                <a16:creationId xmlns:a16="http://schemas.microsoft.com/office/drawing/2014/main" xmlns="" id="{65746F59-6011-4A8E-9999-D4098C8DF592}"/>
              </a:ext>
            </a:extLst>
          </p:cNvPr>
          <p:cNvSpPr>
            <a:spLocks noGrp="1"/>
          </p:cNvSpPr>
          <p:nvPr>
            <p:ph type="body" sz="quarter" idx="11"/>
          </p:nvPr>
        </p:nvSpPr>
        <p:spPr/>
        <p:txBody>
          <a:bodyPr/>
          <a:lstStyle/>
          <a:p>
            <a:pPr marL="342900" indent="-342900">
              <a:buFont typeface="+mj-lt"/>
              <a:buAutoNum type="arabicPeriod"/>
            </a:pPr>
            <a:r>
              <a:rPr lang="nl-NL" dirty="0"/>
              <a:t>Wat is het doel van Bijbellezen?</a:t>
            </a:r>
          </a:p>
          <a:p>
            <a:pPr marL="342900" indent="-342900">
              <a:buFont typeface="+mj-lt"/>
              <a:buAutoNum type="arabicPeriod"/>
            </a:pPr>
            <a:r>
              <a:rPr lang="nl-NL" dirty="0"/>
              <a:t>God werkt het geloof door Woord en Geest. Wat betekent die uitdrukking?</a:t>
            </a:r>
          </a:p>
          <a:p>
            <a:pPr marL="342900" indent="-342900">
              <a:buFont typeface="+mj-lt"/>
              <a:buAutoNum type="arabicPeriod"/>
            </a:pPr>
            <a:r>
              <a:rPr lang="nl-NL" dirty="0"/>
              <a:t>Hoe zie je in dit gedeelte de werking door Woord en Geest terug?</a:t>
            </a:r>
          </a:p>
          <a:p>
            <a:pPr marL="342900" indent="-342900">
              <a:buFont typeface="+mj-lt"/>
              <a:buAutoNum type="arabicPeriod"/>
            </a:pPr>
            <a:r>
              <a:rPr lang="nl-NL" dirty="0"/>
              <a:t>Wat betekent 'Woord en Geest' voor jouw Bijbellezen?</a:t>
            </a:r>
          </a:p>
        </p:txBody>
      </p:sp>
      <p:pic>
        <p:nvPicPr>
          <p:cNvPr id="10" name="Tijdelijke aanduiding voor inhoud 5" descr="Afbeelding met binnen&#10;&#10;Beschrijving is gegenereerd met zeer hoge betrouwbaarheid">
            <a:extLst>
              <a:ext uri="{FF2B5EF4-FFF2-40B4-BE49-F238E27FC236}">
                <a16:creationId xmlns:a16="http://schemas.microsoft.com/office/drawing/2014/main" xmlns="" id="{F65A0F59-028B-44C3-9AE5-FD841182C0FA}"/>
              </a:ext>
            </a:extLst>
          </p:cNvPr>
          <p:cNvPicPr>
            <a:picLocks noGrp="1" noChangeAspect="1"/>
          </p:cNvPicPr>
          <p:nvPr>
            <p:ph type="pic" sz="quarter" idx="12"/>
          </p:nvPr>
        </p:nvPicPr>
        <p:blipFill rotWithShape="1">
          <a:blip r:embed="rId3">
            <a:extLst>
              <a:ext uri="{28A0092B-C50C-407E-A947-70E740481C1C}">
                <a14:useLocalDpi xmlns:a14="http://schemas.microsoft.com/office/drawing/2010/main" val="0"/>
              </a:ext>
            </a:extLst>
          </a:blip>
          <a:srcRect l="5010" r="5010"/>
          <a:stretch/>
        </p:blipFill>
        <p:spPr>
          <a:prstGeom prst="rect">
            <a:avLst/>
          </a:prstGeom>
          <a:effectLst/>
        </p:spPr>
      </p:pic>
      <p:pic>
        <p:nvPicPr>
          <p:cNvPr id="11" name="Tijdelijke aanduiding voor inhoud 7" descr="Afbeelding met vloer, tafel, binnen, persoon&#10;&#10;Beschrijving is gegenereerd met zeer hoge betrouwbaarheid">
            <a:extLst>
              <a:ext uri="{FF2B5EF4-FFF2-40B4-BE49-F238E27FC236}">
                <a16:creationId xmlns:a16="http://schemas.microsoft.com/office/drawing/2014/main" xmlns="" id="{483A481A-FA77-4CDF-B8D4-DAD10A48E225}"/>
              </a:ext>
            </a:extLst>
          </p:cNvPr>
          <p:cNvPicPr>
            <a:picLocks noGrp="1" noChangeAspect="1"/>
          </p:cNvPicPr>
          <p:nvPr>
            <p:ph type="pic" sz="quarter" idx="13"/>
          </p:nvPr>
        </p:nvPicPr>
        <p:blipFill rotWithShape="1">
          <a:blip r:embed="rId4">
            <a:extLst>
              <a:ext uri="{28A0092B-C50C-407E-A947-70E740481C1C}">
                <a14:useLocalDpi xmlns:a14="http://schemas.microsoft.com/office/drawing/2010/main" val="0"/>
              </a:ext>
            </a:extLst>
          </a:blip>
          <a:srcRect t="3158" b="3158"/>
          <a:stretch/>
        </p:blipFill>
        <p:spPr>
          <a:prstGeom prst="rect">
            <a:avLst/>
          </a:prstGeom>
          <a:effectLst/>
        </p:spPr>
      </p:pic>
    </p:spTree>
    <p:extLst>
      <p:ext uri="{BB962C8B-B14F-4D97-AF65-F5344CB8AC3E}">
        <p14:creationId xmlns:p14="http://schemas.microsoft.com/office/powerpoint/2010/main" val="40304692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xmlns="" id="{64A5FCC2-8DD6-47CC-BA9B-CC11EC108E77}"/>
              </a:ext>
            </a:extLst>
          </p:cNvPr>
          <p:cNvSpPr>
            <a:spLocks noGrp="1"/>
          </p:cNvSpPr>
          <p:nvPr>
            <p:ph type="title"/>
          </p:nvPr>
        </p:nvSpPr>
        <p:spPr/>
        <p:txBody>
          <a:bodyPr/>
          <a:lstStyle/>
          <a:p>
            <a:r>
              <a:rPr lang="nl-NL" dirty="0"/>
              <a:t>Bijbelstudie</a:t>
            </a:r>
          </a:p>
        </p:txBody>
      </p:sp>
      <p:sp>
        <p:nvSpPr>
          <p:cNvPr id="7" name="Tijdelijke aanduiding voor tekst 6">
            <a:extLst>
              <a:ext uri="{FF2B5EF4-FFF2-40B4-BE49-F238E27FC236}">
                <a16:creationId xmlns:a16="http://schemas.microsoft.com/office/drawing/2014/main" xmlns="" id="{65746F59-6011-4A8E-9999-D4098C8DF592}"/>
              </a:ext>
            </a:extLst>
          </p:cNvPr>
          <p:cNvSpPr>
            <a:spLocks noGrp="1"/>
          </p:cNvSpPr>
          <p:nvPr>
            <p:ph type="body" sz="quarter" idx="11"/>
          </p:nvPr>
        </p:nvSpPr>
        <p:spPr/>
        <p:txBody>
          <a:bodyPr/>
          <a:lstStyle/>
          <a:p>
            <a:r>
              <a:rPr lang="nl-NL" dirty="0"/>
              <a:t>1. Lezen &gt; </a:t>
            </a:r>
            <a:r>
              <a:rPr lang="nl-NL" i="1" dirty="0"/>
              <a:t>Je stelt jezelf de vraag: Wat staat er?</a:t>
            </a:r>
          </a:p>
          <a:p>
            <a:endParaRPr lang="nl-NL" dirty="0"/>
          </a:p>
          <a:p>
            <a:r>
              <a:rPr lang="nl-NL" dirty="0"/>
              <a:t>2. Luisteren &gt; </a:t>
            </a:r>
            <a:r>
              <a:rPr lang="nl-NL" i="1" dirty="0"/>
              <a:t>Je stelt jezelf de vraag: Wat betekent het?</a:t>
            </a:r>
          </a:p>
          <a:p>
            <a:endParaRPr lang="nl-NL" i="1" dirty="0"/>
          </a:p>
          <a:p>
            <a:r>
              <a:rPr lang="nl-NL" dirty="0"/>
              <a:t>3. Leren &gt; </a:t>
            </a:r>
            <a:r>
              <a:rPr lang="nl-NL" i="1" dirty="0"/>
              <a:t>Je stelt jezelf de vraag: Welke invloed heeft dit op mijn leven?</a:t>
            </a:r>
          </a:p>
        </p:txBody>
      </p:sp>
      <p:pic>
        <p:nvPicPr>
          <p:cNvPr id="10" name="Tijdelijke aanduiding voor inhoud 5" descr="Afbeelding met binnen&#10;&#10;Beschrijving is gegenereerd met zeer hoge betrouwbaarheid">
            <a:extLst>
              <a:ext uri="{FF2B5EF4-FFF2-40B4-BE49-F238E27FC236}">
                <a16:creationId xmlns:a16="http://schemas.microsoft.com/office/drawing/2014/main" xmlns="" id="{F65A0F59-028B-44C3-9AE5-FD841182C0FA}"/>
              </a:ext>
            </a:extLst>
          </p:cNvPr>
          <p:cNvPicPr>
            <a:picLocks noGrp="1" noChangeAspect="1"/>
          </p:cNvPicPr>
          <p:nvPr>
            <p:ph type="pic" sz="quarter" idx="12"/>
          </p:nvPr>
        </p:nvPicPr>
        <p:blipFill rotWithShape="1">
          <a:blip r:embed="rId2">
            <a:extLst>
              <a:ext uri="{28A0092B-C50C-407E-A947-70E740481C1C}">
                <a14:useLocalDpi xmlns:a14="http://schemas.microsoft.com/office/drawing/2010/main" val="0"/>
              </a:ext>
            </a:extLst>
          </a:blip>
          <a:srcRect l="5010" r="5010"/>
          <a:stretch/>
        </p:blipFill>
        <p:spPr>
          <a:prstGeom prst="rect">
            <a:avLst/>
          </a:prstGeom>
          <a:effectLst/>
        </p:spPr>
      </p:pic>
      <p:pic>
        <p:nvPicPr>
          <p:cNvPr id="11" name="Tijdelijke aanduiding voor inhoud 7" descr="Afbeelding met vloer, tafel, binnen, persoon&#10;&#10;Beschrijving is gegenereerd met zeer hoge betrouwbaarheid">
            <a:extLst>
              <a:ext uri="{FF2B5EF4-FFF2-40B4-BE49-F238E27FC236}">
                <a16:creationId xmlns:a16="http://schemas.microsoft.com/office/drawing/2014/main" xmlns="" id="{483A481A-FA77-4CDF-B8D4-DAD10A48E225}"/>
              </a:ext>
            </a:extLst>
          </p:cNvPr>
          <p:cNvPicPr>
            <a:picLocks noGrp="1" noChangeAspect="1"/>
          </p:cNvPicPr>
          <p:nvPr>
            <p:ph type="pic" sz="quarter" idx="13"/>
          </p:nvPr>
        </p:nvPicPr>
        <p:blipFill rotWithShape="1">
          <a:blip r:embed="rId3">
            <a:extLst>
              <a:ext uri="{28A0092B-C50C-407E-A947-70E740481C1C}">
                <a14:useLocalDpi xmlns:a14="http://schemas.microsoft.com/office/drawing/2010/main" val="0"/>
              </a:ext>
            </a:extLst>
          </a:blip>
          <a:srcRect t="3158" b="3158"/>
          <a:stretch/>
        </p:blipFill>
        <p:spPr>
          <a:prstGeom prst="rect">
            <a:avLst/>
          </a:prstGeom>
          <a:effectLst/>
        </p:spPr>
      </p:pic>
    </p:spTree>
    <p:extLst>
      <p:ext uri="{BB962C8B-B14F-4D97-AF65-F5344CB8AC3E}">
        <p14:creationId xmlns:p14="http://schemas.microsoft.com/office/powerpoint/2010/main" val="4436193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xmlns="" id="{389A6C28-5A79-460E-8B94-07812DD1F07F}"/>
              </a:ext>
            </a:extLst>
          </p:cNvPr>
          <p:cNvSpPr>
            <a:spLocks noGrp="1"/>
          </p:cNvSpPr>
          <p:nvPr>
            <p:ph type="title"/>
          </p:nvPr>
        </p:nvSpPr>
        <p:spPr/>
        <p:txBody>
          <a:bodyPr>
            <a:normAutofit/>
          </a:bodyPr>
          <a:lstStyle/>
          <a:p>
            <a:r>
              <a:rPr lang="nl-NL" dirty="0"/>
              <a:t>Binnenkomer</a:t>
            </a:r>
          </a:p>
        </p:txBody>
      </p:sp>
      <p:sp>
        <p:nvSpPr>
          <p:cNvPr id="8" name="Tijdelijke aanduiding voor tekst 7">
            <a:extLst>
              <a:ext uri="{FF2B5EF4-FFF2-40B4-BE49-F238E27FC236}">
                <a16:creationId xmlns:a16="http://schemas.microsoft.com/office/drawing/2014/main" xmlns="" id="{5CA507F1-0929-4BE6-A1EA-1421DC5328A8}"/>
              </a:ext>
            </a:extLst>
          </p:cNvPr>
          <p:cNvSpPr>
            <a:spLocks noGrp="1"/>
          </p:cNvSpPr>
          <p:nvPr>
            <p:ph type="body" sz="quarter" idx="11"/>
          </p:nvPr>
        </p:nvSpPr>
        <p:spPr/>
        <p:txBody>
          <a:bodyPr/>
          <a:lstStyle/>
          <a:p>
            <a:endParaRPr lang="nl-NL" dirty="0"/>
          </a:p>
        </p:txBody>
      </p:sp>
      <p:pic>
        <p:nvPicPr>
          <p:cNvPr id="10" name="Tijdelijke aanduiding voor inhoud 6" descr="Afbeelding met tekst&#10;&#10;Beschrijving is gegenereerd met zeer hoge betrouwbaarheid">
            <a:extLst>
              <a:ext uri="{FF2B5EF4-FFF2-40B4-BE49-F238E27FC236}">
                <a16:creationId xmlns:a16="http://schemas.microsoft.com/office/drawing/2014/main" xmlns="" id="{A370144F-9C4D-4F19-B949-5C858E1BFA64}"/>
              </a:ext>
            </a:extLst>
          </p:cNvPr>
          <p:cNvPicPr>
            <a:picLocks noGrp="1" noChangeAspect="1"/>
          </p:cNvPicPr>
          <p:nvPr>
            <p:ph type="pic" sz="quarter" idx="12"/>
          </p:nvPr>
        </p:nvPicPr>
        <p:blipFill rotWithShape="1">
          <a:blip r:embed="rId3">
            <a:extLst>
              <a:ext uri="{28A0092B-C50C-407E-A947-70E740481C1C}">
                <a14:useLocalDpi xmlns:a14="http://schemas.microsoft.com/office/drawing/2010/main" val="0"/>
              </a:ext>
            </a:extLst>
          </a:blip>
          <a:srcRect t="4842" b="4842"/>
          <a:stretch/>
        </p:blipFill>
        <p:spPr>
          <a:prstGeom prst="rect">
            <a:avLst/>
          </a:prstGeom>
          <a:effectLst/>
        </p:spPr>
      </p:pic>
    </p:spTree>
    <p:extLst>
      <p:ext uri="{BB962C8B-B14F-4D97-AF65-F5344CB8AC3E}">
        <p14:creationId xmlns:p14="http://schemas.microsoft.com/office/powerpoint/2010/main" val="34518354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D55BFCD7-FAA3-4385-AD31-C113B61D59D7}"/>
              </a:ext>
            </a:extLst>
          </p:cNvPr>
          <p:cNvSpPr>
            <a:spLocks noGrp="1"/>
          </p:cNvSpPr>
          <p:nvPr>
            <p:ph type="title"/>
          </p:nvPr>
        </p:nvSpPr>
        <p:spPr/>
        <p:txBody>
          <a:bodyPr/>
          <a:lstStyle/>
          <a:p>
            <a:r>
              <a:rPr lang="nl-NL" dirty="0"/>
              <a:t>Doelen</a:t>
            </a:r>
          </a:p>
        </p:txBody>
      </p:sp>
      <p:sp>
        <p:nvSpPr>
          <p:cNvPr id="3" name="Tijdelijke aanduiding voor tekst 2">
            <a:extLst>
              <a:ext uri="{FF2B5EF4-FFF2-40B4-BE49-F238E27FC236}">
                <a16:creationId xmlns:a16="http://schemas.microsoft.com/office/drawing/2014/main" xmlns="" id="{F446B18B-F132-423C-A461-6A572AD8E1E3}"/>
              </a:ext>
            </a:extLst>
          </p:cNvPr>
          <p:cNvSpPr>
            <a:spLocks noGrp="1"/>
          </p:cNvSpPr>
          <p:nvPr>
            <p:ph type="body" sz="quarter" idx="11"/>
          </p:nvPr>
        </p:nvSpPr>
        <p:spPr/>
        <p:txBody>
          <a:bodyPr/>
          <a:lstStyle/>
          <a:p>
            <a:r>
              <a:rPr lang="nl-NL" dirty="0"/>
              <a:t>Ik weet dat de bijbelschrijvers zo door de Heilige Geest zijn beïnvloed dat zij het Woord van Gods Zelf opschreven, en ik weet het verschil tussen het Oude Testament (OT) en het Nieuwe Testament (NT).</a:t>
            </a:r>
          </a:p>
          <a:p>
            <a:endParaRPr lang="nl-NL" dirty="0"/>
          </a:p>
        </p:txBody>
      </p:sp>
      <p:sp>
        <p:nvSpPr>
          <p:cNvPr id="4" name="Tijdelijke aanduiding voor tekst 3">
            <a:extLst>
              <a:ext uri="{FF2B5EF4-FFF2-40B4-BE49-F238E27FC236}">
                <a16:creationId xmlns:a16="http://schemas.microsoft.com/office/drawing/2014/main" xmlns="" id="{BD47AB57-DEA3-4F1C-95EB-314E70933470}"/>
              </a:ext>
            </a:extLst>
          </p:cNvPr>
          <p:cNvSpPr>
            <a:spLocks noGrp="1"/>
          </p:cNvSpPr>
          <p:nvPr>
            <p:ph type="body" sz="quarter" idx="12"/>
          </p:nvPr>
        </p:nvSpPr>
        <p:spPr/>
        <p:txBody>
          <a:bodyPr/>
          <a:lstStyle/>
          <a:p>
            <a:r>
              <a:rPr lang="nl-NL" dirty="0"/>
              <a:t>Ik besef dat God tot mij spreekt door Zijn Woord</a:t>
            </a:r>
          </a:p>
          <a:p>
            <a:endParaRPr lang="nl-NL" dirty="0"/>
          </a:p>
        </p:txBody>
      </p:sp>
      <p:sp>
        <p:nvSpPr>
          <p:cNvPr id="5" name="Tijdelijke aanduiding voor tekst 4">
            <a:extLst>
              <a:ext uri="{FF2B5EF4-FFF2-40B4-BE49-F238E27FC236}">
                <a16:creationId xmlns:a16="http://schemas.microsoft.com/office/drawing/2014/main" xmlns="" id="{2E00330B-D89F-4258-9D65-0470906CA6D4}"/>
              </a:ext>
            </a:extLst>
          </p:cNvPr>
          <p:cNvSpPr>
            <a:spLocks noGrp="1"/>
          </p:cNvSpPr>
          <p:nvPr>
            <p:ph type="body" sz="quarter" idx="13"/>
          </p:nvPr>
        </p:nvSpPr>
        <p:spPr/>
        <p:txBody>
          <a:bodyPr/>
          <a:lstStyle/>
          <a:p>
            <a:r>
              <a:rPr lang="nl-NL" dirty="0"/>
              <a:t>Als ik in de Bijbel lees, dan lees ik daarin de boodschap die God voor mij persoonlijk heft.</a:t>
            </a:r>
          </a:p>
          <a:p>
            <a:endParaRPr lang="nl-NL" dirty="0"/>
          </a:p>
        </p:txBody>
      </p:sp>
    </p:spTree>
    <p:extLst>
      <p:ext uri="{BB962C8B-B14F-4D97-AF65-F5344CB8AC3E}">
        <p14:creationId xmlns:p14="http://schemas.microsoft.com/office/powerpoint/2010/main" val="24072764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xmlns="" id="{2BEC1E38-BE60-45EF-8873-FA81B575DE7A}"/>
              </a:ext>
            </a:extLst>
          </p:cNvPr>
          <p:cNvSpPr>
            <a:spLocks noGrp="1"/>
          </p:cNvSpPr>
          <p:nvPr>
            <p:ph type="title"/>
          </p:nvPr>
        </p:nvSpPr>
        <p:spPr/>
        <p:txBody>
          <a:bodyPr/>
          <a:lstStyle/>
          <a:p>
            <a:r>
              <a:rPr lang="nl-NL" dirty="0"/>
              <a:t>Begrip: Bijbel</a:t>
            </a:r>
          </a:p>
        </p:txBody>
      </p:sp>
      <p:sp>
        <p:nvSpPr>
          <p:cNvPr id="8" name="Tijdelijke aanduiding voor tekst 7">
            <a:extLst>
              <a:ext uri="{FF2B5EF4-FFF2-40B4-BE49-F238E27FC236}">
                <a16:creationId xmlns:a16="http://schemas.microsoft.com/office/drawing/2014/main" xmlns="" id="{DBF2173E-D701-4927-87EA-D25B7B827560}"/>
              </a:ext>
            </a:extLst>
          </p:cNvPr>
          <p:cNvSpPr>
            <a:spLocks noGrp="1"/>
          </p:cNvSpPr>
          <p:nvPr>
            <p:ph type="body" sz="quarter" idx="11"/>
          </p:nvPr>
        </p:nvSpPr>
        <p:spPr/>
        <p:txBody>
          <a:bodyPr/>
          <a:lstStyle/>
          <a:p>
            <a:pPr marL="285750" indent="-285750">
              <a:buFont typeface="Arial" panose="020B0604020202020204" pitchFamily="34" charset="0"/>
              <a:buChar char="•"/>
            </a:pPr>
            <a:r>
              <a:rPr lang="nl-NL" dirty="0"/>
              <a:t>Leg uit waar het woord Bijbel vandaan komt. </a:t>
            </a:r>
          </a:p>
          <a:p>
            <a:pPr marL="285750" indent="-285750">
              <a:buFont typeface="Arial" panose="020B0604020202020204" pitchFamily="34" charset="0"/>
              <a:buChar char="•"/>
            </a:pPr>
            <a:r>
              <a:rPr lang="nl-NL" dirty="0"/>
              <a:t>Hoe is de Bijbel verdeeld?</a:t>
            </a:r>
          </a:p>
          <a:p>
            <a:pPr marL="285750" indent="-285750">
              <a:buFont typeface="Arial" panose="020B0604020202020204" pitchFamily="34" charset="0"/>
              <a:buChar char="•"/>
            </a:pPr>
            <a:endParaRPr lang="nl-NL" dirty="0"/>
          </a:p>
        </p:txBody>
      </p:sp>
      <p:sp>
        <p:nvSpPr>
          <p:cNvPr id="7" name="Tijdelijke aanduiding voor verticale tekst 6">
            <a:extLst>
              <a:ext uri="{FF2B5EF4-FFF2-40B4-BE49-F238E27FC236}">
                <a16:creationId xmlns:a16="http://schemas.microsoft.com/office/drawing/2014/main" xmlns="" id="{80A3E94B-5E89-4E2C-972B-747DA83F77C7}"/>
              </a:ext>
            </a:extLst>
          </p:cNvPr>
          <p:cNvSpPr>
            <a:spLocks noGrp="1"/>
          </p:cNvSpPr>
          <p:nvPr>
            <p:ph type="body" orient="vert" sz="quarter" idx="10"/>
          </p:nvPr>
        </p:nvSpPr>
        <p:spPr/>
        <p:txBody>
          <a:bodyPr/>
          <a:lstStyle/>
          <a:p>
            <a:r>
              <a:rPr lang="nl-NL" dirty="0"/>
              <a:t>Begrip: Bijbel</a:t>
            </a:r>
          </a:p>
        </p:txBody>
      </p:sp>
      <p:pic>
        <p:nvPicPr>
          <p:cNvPr id="10" name="Tijdelijke aanduiding voor inhoud 7" descr="Afbeelding met persoon, mobiele telefoon, telefoon, vasthouden&#10;&#10;Beschrijving is gegenereerd met zeer hoge betrouwbaarheid">
            <a:extLst>
              <a:ext uri="{FF2B5EF4-FFF2-40B4-BE49-F238E27FC236}">
                <a16:creationId xmlns:a16="http://schemas.microsoft.com/office/drawing/2014/main" xmlns="" id="{778B9530-7571-4068-A88C-10B9FC0DF5D1}"/>
              </a:ext>
            </a:extLst>
          </p:cNvPr>
          <p:cNvPicPr>
            <a:picLocks noGrp="1" noChangeAspect="1"/>
          </p:cNvPicPr>
          <p:nvPr>
            <p:ph type="pic" sz="quarter" idx="12"/>
          </p:nvPr>
        </p:nvPicPr>
        <p:blipFill rotWithShape="1">
          <a:blip r:embed="rId3">
            <a:extLst>
              <a:ext uri="{28A0092B-C50C-407E-A947-70E740481C1C}">
                <a14:useLocalDpi xmlns:a14="http://schemas.microsoft.com/office/drawing/2010/main" val="0"/>
              </a:ext>
            </a:extLst>
          </a:blip>
          <a:srcRect l="24191" r="24191"/>
          <a:stretch/>
        </p:blipFill>
        <p:spPr>
          <a:prstGeom prst="rect">
            <a:avLst/>
          </a:prstGeom>
          <a:effectLst/>
        </p:spPr>
      </p:pic>
    </p:spTree>
    <p:extLst>
      <p:ext uri="{BB962C8B-B14F-4D97-AF65-F5344CB8AC3E}">
        <p14:creationId xmlns:p14="http://schemas.microsoft.com/office/powerpoint/2010/main" val="3326171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515782E1-2C76-4BAB-97B4-C87260E79EFB}"/>
              </a:ext>
            </a:extLst>
          </p:cNvPr>
          <p:cNvSpPr>
            <a:spLocks noGrp="1"/>
          </p:cNvSpPr>
          <p:nvPr>
            <p:ph type="title"/>
          </p:nvPr>
        </p:nvSpPr>
        <p:spPr/>
        <p:txBody>
          <a:bodyPr>
            <a:normAutofit fontScale="90000"/>
          </a:bodyPr>
          <a:lstStyle/>
          <a:p>
            <a:r>
              <a:rPr lang="nl-NL" dirty="0"/>
              <a:t>Begrip: Oude en Nieuwe Testament</a:t>
            </a:r>
          </a:p>
        </p:txBody>
      </p:sp>
      <p:sp>
        <p:nvSpPr>
          <p:cNvPr id="3" name="Tijdelijke aanduiding voor tekst 2">
            <a:extLst>
              <a:ext uri="{FF2B5EF4-FFF2-40B4-BE49-F238E27FC236}">
                <a16:creationId xmlns:a16="http://schemas.microsoft.com/office/drawing/2014/main" xmlns="" id="{13AC4496-8A15-4FBB-9572-09FBB5AE8EBB}"/>
              </a:ext>
            </a:extLst>
          </p:cNvPr>
          <p:cNvSpPr>
            <a:spLocks noGrp="1"/>
          </p:cNvSpPr>
          <p:nvPr>
            <p:ph type="body" sz="quarter" idx="11"/>
          </p:nvPr>
        </p:nvSpPr>
        <p:spPr/>
        <p:txBody>
          <a:bodyPr/>
          <a:lstStyle/>
          <a:p>
            <a:pPr marL="285750" indent="-285750">
              <a:buFont typeface="Arial" panose="020B0604020202020204" pitchFamily="34" charset="0"/>
              <a:buChar char="•"/>
            </a:pPr>
            <a:r>
              <a:rPr lang="nl-NL" dirty="0"/>
              <a:t>Waar spreekt het Oude Testament over?</a:t>
            </a:r>
          </a:p>
          <a:p>
            <a:pPr marL="285750" indent="-285750">
              <a:buFont typeface="Arial" panose="020B0604020202020204" pitchFamily="34" charset="0"/>
              <a:buChar char="•"/>
            </a:pPr>
            <a:r>
              <a:rPr lang="nl-NL" dirty="0"/>
              <a:t>Waar spreekt het Nieuwe Testament over?</a:t>
            </a:r>
          </a:p>
          <a:p>
            <a:endParaRPr lang="nl-NL" dirty="0"/>
          </a:p>
        </p:txBody>
      </p:sp>
      <p:sp>
        <p:nvSpPr>
          <p:cNvPr id="4" name="Tijdelijke aanduiding voor verticale tekst 3">
            <a:extLst>
              <a:ext uri="{FF2B5EF4-FFF2-40B4-BE49-F238E27FC236}">
                <a16:creationId xmlns:a16="http://schemas.microsoft.com/office/drawing/2014/main" xmlns="" id="{15B4CDEC-8945-4CAB-AD26-77E9D38C194A}"/>
              </a:ext>
            </a:extLst>
          </p:cNvPr>
          <p:cNvSpPr>
            <a:spLocks noGrp="1"/>
          </p:cNvSpPr>
          <p:nvPr>
            <p:ph type="body" orient="vert" sz="quarter" idx="10"/>
          </p:nvPr>
        </p:nvSpPr>
        <p:spPr/>
        <p:txBody>
          <a:bodyPr>
            <a:normAutofit fontScale="77500" lnSpcReduction="20000"/>
          </a:bodyPr>
          <a:lstStyle/>
          <a:p>
            <a:r>
              <a:rPr lang="nl-NL" dirty="0"/>
              <a:t>Begrip: Oude en Nieuwe Testament</a:t>
            </a:r>
          </a:p>
        </p:txBody>
      </p:sp>
      <p:pic>
        <p:nvPicPr>
          <p:cNvPr id="6" name="Tijdelijke aanduiding voor inhoud 7" descr="Afbeelding met lucht, buiten, wolken&#10;&#10;Beschrijving is gegenereerd met zeer hoge betrouwbaarheid">
            <a:extLst>
              <a:ext uri="{FF2B5EF4-FFF2-40B4-BE49-F238E27FC236}">
                <a16:creationId xmlns:a16="http://schemas.microsoft.com/office/drawing/2014/main" xmlns="" id="{FF5024DD-432F-4BB3-8F5D-EF4FF1E23E95}"/>
              </a:ext>
            </a:extLst>
          </p:cNvPr>
          <p:cNvPicPr>
            <a:picLocks noGrp="1" noChangeAspect="1"/>
          </p:cNvPicPr>
          <p:nvPr>
            <p:ph type="pic" sz="quarter" idx="12"/>
          </p:nvPr>
        </p:nvPicPr>
        <p:blipFill rotWithShape="1">
          <a:blip r:embed="rId3">
            <a:extLst>
              <a:ext uri="{28A0092B-C50C-407E-A947-70E740481C1C}">
                <a14:useLocalDpi xmlns:a14="http://schemas.microsoft.com/office/drawing/2010/main" val="0"/>
              </a:ext>
            </a:extLst>
          </a:blip>
          <a:srcRect t="3870" b="3870"/>
          <a:stretch/>
        </p:blipFill>
        <p:spPr>
          <a:prstGeom prst="rect">
            <a:avLst/>
          </a:prstGeom>
          <a:effectLst/>
        </p:spPr>
      </p:pic>
    </p:spTree>
    <p:extLst>
      <p:ext uri="{BB962C8B-B14F-4D97-AF65-F5344CB8AC3E}">
        <p14:creationId xmlns:p14="http://schemas.microsoft.com/office/powerpoint/2010/main" val="10574256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30B5171A-EC85-4487-A57A-E0D4D6BDA338}"/>
              </a:ext>
            </a:extLst>
          </p:cNvPr>
          <p:cNvSpPr>
            <a:spLocks noGrp="1"/>
          </p:cNvSpPr>
          <p:nvPr>
            <p:ph type="title"/>
          </p:nvPr>
        </p:nvSpPr>
        <p:spPr/>
        <p:txBody>
          <a:bodyPr>
            <a:normAutofit fontScale="90000"/>
          </a:bodyPr>
          <a:lstStyle/>
          <a:p>
            <a:r>
              <a:rPr lang="nl-NL" dirty="0"/>
              <a:t>Begrip: Algemene openbaring</a:t>
            </a:r>
          </a:p>
        </p:txBody>
      </p:sp>
      <p:sp>
        <p:nvSpPr>
          <p:cNvPr id="3" name="Tijdelijke aanduiding voor tekst 2">
            <a:extLst>
              <a:ext uri="{FF2B5EF4-FFF2-40B4-BE49-F238E27FC236}">
                <a16:creationId xmlns:a16="http://schemas.microsoft.com/office/drawing/2014/main" xmlns="" id="{2683A586-523E-40E8-A731-92B1DEE6EA03}"/>
              </a:ext>
            </a:extLst>
          </p:cNvPr>
          <p:cNvSpPr>
            <a:spLocks noGrp="1"/>
          </p:cNvSpPr>
          <p:nvPr>
            <p:ph type="body" sz="quarter" idx="11"/>
          </p:nvPr>
        </p:nvSpPr>
        <p:spPr/>
        <p:txBody>
          <a:bodyPr/>
          <a:lstStyle/>
          <a:p>
            <a:r>
              <a:rPr lang="nl-NL" dirty="0"/>
              <a:t>Leg uit wat Gods algemene openbaring betekent. </a:t>
            </a:r>
          </a:p>
        </p:txBody>
      </p:sp>
      <p:sp>
        <p:nvSpPr>
          <p:cNvPr id="4" name="Tijdelijke aanduiding voor verticale tekst 3">
            <a:extLst>
              <a:ext uri="{FF2B5EF4-FFF2-40B4-BE49-F238E27FC236}">
                <a16:creationId xmlns:a16="http://schemas.microsoft.com/office/drawing/2014/main" xmlns="" id="{ED399912-63CD-4954-9191-7186549E378A}"/>
              </a:ext>
            </a:extLst>
          </p:cNvPr>
          <p:cNvSpPr>
            <a:spLocks noGrp="1"/>
          </p:cNvSpPr>
          <p:nvPr>
            <p:ph type="body" orient="vert" sz="quarter" idx="10"/>
          </p:nvPr>
        </p:nvSpPr>
        <p:spPr/>
        <p:txBody>
          <a:bodyPr>
            <a:normAutofit fontScale="92500"/>
          </a:bodyPr>
          <a:lstStyle/>
          <a:p>
            <a:r>
              <a:rPr lang="nl-NL" dirty="0"/>
              <a:t>Begrip: Algemene openbaring</a:t>
            </a:r>
          </a:p>
        </p:txBody>
      </p:sp>
      <p:pic>
        <p:nvPicPr>
          <p:cNvPr id="6" name="Tijdelijke aanduiding voor inhoud 7" descr="Afbeelding met bloem, plant, tafel, buiten&#10;&#10;Beschrijving is gegenereerd met zeer hoge betrouwbaarheid">
            <a:extLst>
              <a:ext uri="{FF2B5EF4-FFF2-40B4-BE49-F238E27FC236}">
                <a16:creationId xmlns:a16="http://schemas.microsoft.com/office/drawing/2014/main" xmlns="" id="{53D4F5AA-8CD8-4876-8DDA-B710606CA268}"/>
              </a:ext>
            </a:extLst>
          </p:cNvPr>
          <p:cNvPicPr>
            <a:picLocks noGrp="1" noChangeAspect="1"/>
          </p:cNvPicPr>
          <p:nvPr>
            <p:ph type="pic" sz="quarter" idx="12"/>
          </p:nvPr>
        </p:nvPicPr>
        <p:blipFill rotWithShape="1">
          <a:blip r:embed="rId3">
            <a:extLst>
              <a:ext uri="{28A0092B-C50C-407E-A947-70E740481C1C}">
                <a14:useLocalDpi xmlns:a14="http://schemas.microsoft.com/office/drawing/2010/main" val="0"/>
              </a:ext>
            </a:extLst>
          </a:blip>
          <a:srcRect l="21310" r="21310"/>
          <a:stretch/>
        </p:blipFill>
        <p:spPr>
          <a:prstGeom prst="rect">
            <a:avLst/>
          </a:prstGeom>
        </p:spPr>
      </p:pic>
    </p:spTree>
    <p:extLst>
      <p:ext uri="{BB962C8B-B14F-4D97-AF65-F5344CB8AC3E}">
        <p14:creationId xmlns:p14="http://schemas.microsoft.com/office/powerpoint/2010/main" val="5264612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08DDAB87-C726-4E69-845A-56B197D1A660}"/>
              </a:ext>
            </a:extLst>
          </p:cNvPr>
          <p:cNvSpPr>
            <a:spLocks noGrp="1"/>
          </p:cNvSpPr>
          <p:nvPr>
            <p:ph type="title"/>
          </p:nvPr>
        </p:nvSpPr>
        <p:spPr/>
        <p:txBody>
          <a:bodyPr>
            <a:normAutofit fontScale="90000"/>
          </a:bodyPr>
          <a:lstStyle/>
          <a:p>
            <a:r>
              <a:rPr lang="nl-NL" sz="3600" dirty="0"/>
              <a:t>Begrip: Bijzondere openbaring</a:t>
            </a:r>
            <a:endParaRPr lang="nl-NL" dirty="0"/>
          </a:p>
        </p:txBody>
      </p:sp>
      <p:sp>
        <p:nvSpPr>
          <p:cNvPr id="3" name="Tijdelijke aanduiding voor tekst 2">
            <a:extLst>
              <a:ext uri="{FF2B5EF4-FFF2-40B4-BE49-F238E27FC236}">
                <a16:creationId xmlns:a16="http://schemas.microsoft.com/office/drawing/2014/main" xmlns="" id="{3258D185-FF63-42C5-977E-9D0E8CB698EB}"/>
              </a:ext>
            </a:extLst>
          </p:cNvPr>
          <p:cNvSpPr>
            <a:spLocks noGrp="1"/>
          </p:cNvSpPr>
          <p:nvPr>
            <p:ph type="body" sz="quarter" idx="11"/>
          </p:nvPr>
        </p:nvSpPr>
        <p:spPr/>
        <p:txBody>
          <a:bodyPr/>
          <a:lstStyle/>
          <a:p>
            <a:pPr marL="285750" indent="-285750">
              <a:buFont typeface="Arial" panose="020B0604020202020204" pitchFamily="34" charset="0"/>
              <a:buChar char="•"/>
            </a:pPr>
            <a:r>
              <a:rPr lang="nl-NL" dirty="0"/>
              <a:t>Waar kunnen we leren wie God is?</a:t>
            </a:r>
          </a:p>
          <a:p>
            <a:pPr marL="285750" indent="-285750">
              <a:buFont typeface="Arial" panose="020B0604020202020204" pitchFamily="34" charset="0"/>
              <a:buChar char="•"/>
            </a:pPr>
            <a:r>
              <a:rPr lang="nl-NL" dirty="0"/>
              <a:t>Wat staat er in de Bijbel?</a:t>
            </a:r>
          </a:p>
          <a:p>
            <a:pPr marL="285750" indent="-285750">
              <a:buFont typeface="Arial" panose="020B0604020202020204" pitchFamily="34" charset="0"/>
              <a:buChar char="•"/>
            </a:pPr>
            <a:endParaRPr lang="nl-NL" dirty="0"/>
          </a:p>
        </p:txBody>
      </p:sp>
      <p:sp>
        <p:nvSpPr>
          <p:cNvPr id="4" name="Tijdelijke aanduiding voor verticale tekst 3">
            <a:extLst>
              <a:ext uri="{FF2B5EF4-FFF2-40B4-BE49-F238E27FC236}">
                <a16:creationId xmlns:a16="http://schemas.microsoft.com/office/drawing/2014/main" xmlns="" id="{422696D2-A487-4AD3-BCC4-A5A3FAAFF227}"/>
              </a:ext>
            </a:extLst>
          </p:cNvPr>
          <p:cNvSpPr>
            <a:spLocks noGrp="1"/>
          </p:cNvSpPr>
          <p:nvPr>
            <p:ph type="body" orient="vert" sz="quarter" idx="10"/>
          </p:nvPr>
        </p:nvSpPr>
        <p:spPr/>
        <p:txBody>
          <a:bodyPr>
            <a:normAutofit fontScale="85000" lnSpcReduction="10000"/>
          </a:bodyPr>
          <a:lstStyle/>
          <a:p>
            <a:r>
              <a:rPr lang="nl-NL" dirty="0"/>
              <a:t>Begrip: Bijzondere openbaring</a:t>
            </a:r>
          </a:p>
        </p:txBody>
      </p:sp>
      <p:pic>
        <p:nvPicPr>
          <p:cNvPr id="6" name="Tijdelijke aanduiding voor inhoud 7" descr="Afbeelding met tekst, boek, krant&#10;&#10;Beschrijving is gegenereerd met zeer hoge betrouwbaarheid">
            <a:extLst>
              <a:ext uri="{FF2B5EF4-FFF2-40B4-BE49-F238E27FC236}">
                <a16:creationId xmlns:a16="http://schemas.microsoft.com/office/drawing/2014/main" xmlns="" id="{9F8141B6-82F1-40BC-8FE3-AEE2D0F91054}"/>
              </a:ext>
            </a:extLst>
          </p:cNvPr>
          <p:cNvPicPr>
            <a:picLocks noGrp="1" noChangeAspect="1"/>
          </p:cNvPicPr>
          <p:nvPr>
            <p:ph type="pic" sz="quarter" idx="12"/>
          </p:nvPr>
        </p:nvPicPr>
        <p:blipFill rotWithShape="1">
          <a:blip r:embed="rId3">
            <a:extLst>
              <a:ext uri="{28A0092B-C50C-407E-A947-70E740481C1C}">
                <a14:useLocalDpi xmlns:a14="http://schemas.microsoft.com/office/drawing/2010/main" val="0"/>
              </a:ext>
            </a:extLst>
          </a:blip>
          <a:srcRect l="20965" r="20965"/>
          <a:stretch/>
        </p:blipFill>
        <p:spPr>
          <a:prstGeom prst="rect">
            <a:avLst/>
          </a:prstGeom>
          <a:effectLst/>
        </p:spPr>
      </p:pic>
    </p:spTree>
    <p:extLst>
      <p:ext uri="{BB962C8B-B14F-4D97-AF65-F5344CB8AC3E}">
        <p14:creationId xmlns:p14="http://schemas.microsoft.com/office/powerpoint/2010/main" val="2908452329"/>
      </p:ext>
    </p:extLst>
  </p:cSld>
  <p:clrMapOvr>
    <a:masterClrMapping/>
  </p:clrMapOvr>
</p:sld>
</file>

<file path=ppt/theme/theme1.xml><?xml version="1.0" encoding="utf-8"?>
<a:theme xmlns:a="http://schemas.openxmlformats.org/drawingml/2006/main" name="Office-thema">
  <a:themeElements>
    <a:clrScheme name="LeerMij-HHJO">
      <a:dk1>
        <a:srgbClr val="009CC2"/>
      </a:dk1>
      <a:lt1>
        <a:sysClr val="window" lastClr="FFFFFF"/>
      </a:lt1>
      <a:dk2>
        <a:srgbClr val="A2569D"/>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LeerMij-HHJO">
      <a:majorFont>
        <a:latin typeface="Segoe UI"/>
        <a:ea typeface=""/>
        <a:cs typeface=""/>
      </a:majorFont>
      <a:minorFont>
        <a:latin typeface="ITC Officina Serif Std Boo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eerMij-catechesatiemethode-HHJO" id="{5A2530EE-E064-A148-B1F0-57E335DF8228}" vid="{387B95F8-31E1-2E4A-A55D-08FBD7291E05}"/>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0BC70FFD46EB64A9EE26A6E03DEE16B" ma:contentTypeVersion="17" ma:contentTypeDescription="Een nieuw document maken." ma:contentTypeScope="" ma:versionID="8c2f9ac2b87fc57b1978e03445ccd19d">
  <xsd:schema xmlns:xsd="http://www.w3.org/2001/XMLSchema" xmlns:xs="http://www.w3.org/2001/XMLSchema" xmlns:p="http://schemas.microsoft.com/office/2006/metadata/properties" xmlns:ns2="5e2d06a2-e894-4fc0-9219-8ef4d89372f1" xmlns:ns3="c19d2332-e32d-4cc7-8c90-23eaf66690ea" xmlns:ns4="96dca9ff-5bd5-4b43-9d7b-cce8de49d7bf" targetNamespace="http://schemas.microsoft.com/office/2006/metadata/properties" ma:root="true" ma:fieldsID="b160582b1316b6f1d0a66178553a5204" ns2:_="" ns3:_="" ns4:_="">
    <xsd:import namespace="5e2d06a2-e894-4fc0-9219-8ef4d89372f1"/>
    <xsd:import namespace="c19d2332-e32d-4cc7-8c90-23eaf66690ea"/>
    <xsd:import namespace="96dca9ff-5bd5-4b43-9d7b-cce8de49d7bf"/>
    <xsd:element name="properties">
      <xsd:complexType>
        <xsd:sequence>
          <xsd:element name="documentManagement">
            <xsd:complexType>
              <xsd:all>
                <xsd:element ref="ns2:Hoofdonderwerp" minOccurs="0"/>
                <xsd:element ref="ns2:Tweede_x0020_onderwerp" minOccurs="0"/>
                <xsd:element ref="ns2:Derde_x0020_onderwerp" minOccurs="0"/>
                <xsd:element ref="ns2:Jaar" minOccurs="0"/>
                <xsd:element ref="ns2:Doelgroep" minOccurs="0"/>
                <xsd:element ref="ns2:Gemeente" minOccurs="0"/>
                <xsd:element ref="ns3:MediaServiceMetadata" minOccurs="0"/>
                <xsd:element ref="ns3:MediaServiceFastMetadata" minOccurs="0"/>
                <xsd:element ref="ns3:MediaServiceAutoTags" minOccurs="0"/>
                <xsd:element ref="ns3:MediaServiceOCR" minOccurs="0"/>
                <xsd:element ref="ns3:MediaServiceDateTaken" minOccurs="0"/>
                <xsd:element ref="ns3:MediaServiceLocation" minOccurs="0"/>
                <xsd:element ref="ns4:SharedWithUsers" minOccurs="0"/>
                <xsd:element ref="ns4:SharedWithDetails" minOccurs="0"/>
                <xsd:element ref="ns3:MediaServiceGenerationTime" minOccurs="0"/>
                <xsd:element ref="ns3: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e2d06a2-e894-4fc0-9219-8ef4d89372f1" elementFormDefault="qualified">
    <xsd:import namespace="http://schemas.microsoft.com/office/2006/documentManagement/types"/>
    <xsd:import namespace="http://schemas.microsoft.com/office/infopath/2007/PartnerControls"/>
    <xsd:element name="Hoofdonderwerp" ma:index="2" nillable="true" ma:displayName="Hoofdonderwerp" ma:format="Dropdown" ma:internalName="Hoofdonderwerp" ma:readOnly="false">
      <xsd:simpleType>
        <xsd:union memberTypes="dms:Text">
          <xsd:simpleType>
            <xsd:restriction base="dms:Choice">
              <xsd:enumeration value="10+ Leef"/>
              <xsd:enumeration value="Duurzaamheid"/>
              <xsd:enumeration value="Echtscheiding"/>
              <xsd:enumeration value="Dagboek Wolk van getuigen (21+)"/>
              <xsd:enumeration value="Daniël"/>
              <xsd:enumeration value="De kracht van inleiden"/>
              <xsd:enumeration value="Depressiviteit"/>
              <xsd:enumeration value="Diaconaat"/>
              <xsd:enumeration value="Diversen dagboek Raak, Voor jou persoonlijk, roeping"/>
              <xsd:enumeration value="Eindtijd"/>
              <xsd:enumeration value="Erfenis in de hemel"/>
              <xsd:enumeration value="Escape Room"/>
              <xsd:enumeration value="Evaluatie sprekersavonden"/>
              <xsd:enumeration value="Bemoedigingsreis"/>
              <xsd:enumeration value="8+ Zing"/>
              <xsd:enumeration value="Basiscursus Aanpakker"/>
              <xsd:enumeration value="Ben jij een navolger"/>
              <xsd:enumeration value="Bezinningsavond ambtsdragers"/>
              <xsd:enumeration value="CCP verslagen"/>
              <xsd:enumeration value="Christen in de verdediging"/>
              <xsd:enumeration value="Boekje kinderwerk"/>
              <xsd:enumeration value="Homoseksualiteit"/>
              <xsd:enumeration value="Begraven of cremeren"/>
              <xsd:enumeration value="Gospelmuziek"/>
              <xsd:enumeration value="In gesprek"/>
              <xsd:enumeration value="In gesprek met"/>
              <xsd:enumeration value="Bekering"/>
              <xsd:enumeration value="Doeners in de kerk"/>
              <xsd:enumeration value="Brochure Voel je thuis"/>
              <xsd:enumeration value="Aanbod en gemeentepakket HHJO"/>
              <xsd:enumeration value="Gebed"/>
              <xsd:enumeration value="Externe sprekerslijst voor JV-avond"/>
              <xsd:enumeration value="Buigen voor de wereld"/>
              <xsd:enumeration value="Doop"/>
              <xsd:enumeration value="Getuigen"/>
              <xsd:enumeration value="App - stille tijd"/>
              <xsd:enumeration value="Biddag"/>
              <xsd:enumeration value="4+ Luister!"/>
              <xsd:enumeration value="6+ Uw God is mijn God"/>
              <xsd:enumeration value="14+ Raak"/>
              <xsd:enumeration value="12+ Geslachtsregister"/>
              <xsd:enumeration value="Filmpjes"/>
              <xsd:enumeration value="Drugs"/>
              <xsd:enumeration value="Belijdend dienen, dienend belijden"/>
              <xsd:enumeration value="Belijdenis doen"/>
              <xsd:enumeration value="Christen zijn"/>
              <xsd:enumeration value="Gouden tips"/>
              <xsd:enumeration value="God spreekt"/>
              <xsd:enumeration value="Autisme"/>
              <xsd:enumeration value="Houvast"/>
              <xsd:enumeration value="Bidden"/>
              <xsd:enumeration value="Gods leiding"/>
              <xsd:enumeration value="Godsbeeld"/>
              <xsd:enumeration value="Inleiding maken"/>
              <xsd:enumeration value="Classis"/>
              <xsd:enumeration value="Verkering"/>
              <xsd:enumeration value="Gevoel en geloof"/>
              <xsd:enumeration value="Colums"/>
              <xsd:enumeration value="Follow the leader"/>
              <xsd:enumeration value="Heiliging"/>
              <xsd:enumeration value="Het sprekende Woord"/>
              <xsd:enumeration value="Heilsfeiten"/>
              <xsd:enumeration value="Geloof en wetenschap"/>
              <xsd:enumeration value="Geloofsopvoeding"/>
              <xsd:enumeration value="Films"/>
              <xsd:enumeration value="Identiteit"/>
              <xsd:enumeration value="Catechese voor verstandelijk beperkten"/>
              <xsd:enumeration value="Cursus Ambtsdrager vd Jeugd v Tegenwoordig"/>
              <xsd:enumeration value="HSV"/>
              <xsd:enumeration value="Gebedsgenezing"/>
              <xsd:enumeration value="Gedoopt - ds. J.C. den Ouden"/>
              <xsd:enumeration value="Cursus liefde en leiding"/>
              <xsd:enumeration value="Cursus Presenteren kan je leren"/>
              <xsd:enumeration value="Jeugdbeleid"/>
              <xsd:enumeration value="Dordtse Leerregels"/>
              <xsd:enumeration value="India"/>
              <xsd:enumeration value="Jeugdcultuur"/>
              <xsd:enumeration value="Cursus ambtsdragers - geloofsvragen jongeren"/>
              <xsd:enumeration value="Boekje belijdenis doen - Pieters"/>
              <xsd:enumeration value="Gedragsproblemen"/>
              <xsd:enumeration value="Games"/>
              <xsd:enumeration value="Evangelisatie"/>
              <xsd:enumeration value="Bidden met kinderen"/>
              <xsd:enumeration value="Catechesemethode Leer mij"/>
              <xsd:enumeration value="Advisering"/>
              <xsd:enumeration value="Gevangenenzorg Nederland"/>
              <xsd:enumeration value="Heilige Geest"/>
              <xsd:enumeration value="Alarmsignaal"/>
              <xsd:enumeration value="Huisgodsdienst"/>
              <xsd:enumeration value="Boekrecensies"/>
              <xsd:enumeration value="Boekje opvoeders"/>
              <xsd:enumeration value="Boekje tienerwerk"/>
              <xsd:enumeration value="Boekje vertellen"/>
              <xsd:enumeration value="Groepsgesprekken"/>
              <xsd:enumeration value="Basiscursus 16+"/>
              <xsd:enumeration value="Biesbosch"/>
              <xsd:enumeration value="Alcohol"/>
              <xsd:enumeration value="Geld en goed"/>
              <xsd:enumeration value="Ik mag ook niks"/>
              <xsd:enumeration value="Goede voornemens"/>
              <xsd:enumeration value="Apogolethiek"/>
              <xsd:enumeration value="Huwelijkscatechese"/>
              <xsd:enumeration value="Drie formulieren"/>
              <xsd:enumeration value="Dankdagkalender"/>
              <xsd:enumeration value="Heart Cry"/>
              <xsd:enumeration value="Gesprekken predikanten"/>
              <xsd:enumeration value="Heidelberger Catechismus"/>
              <xsd:enumeration value="Bijbellezen"/>
              <xsd:enumeration value="Cursus Kinderwerk in de kerk"/>
              <xsd:enumeration value="Gewetensvorming"/>
              <xsd:enumeration value="Boeken"/>
              <xsd:enumeration value="Geloof - Workshop ambtsdragers"/>
              <xsd:enumeration value="Bijbelstudie"/>
              <xsd:enumeration value="Gezondheid en ziekte"/>
              <xsd:enumeration value="Bijbelstudiemethode"/>
              <xsd:enumeration value="Dagboek Geloof (18+)"/>
              <xsd:enumeration value="Cursus tienerwerk"/>
              <xsd:enumeration value="Cursus Vertellen"/>
              <xsd:enumeration value="Dagboek Rotsvast (16+)"/>
              <xsd:enumeration value="Jeugdouderling"/>
              <xsd:enumeration value="Jong in de gemeente"/>
              <xsd:enumeration value="Jong zijn in de gemeente"/>
              <xsd:enumeration value="Jongere in de gemeente"/>
              <xsd:enumeration value="Jongeren in de Bijbel"/>
              <xsd:enumeration value="Jongeren in de stad"/>
              <xsd:enumeration value="Kananese vrouw"/>
              <xsd:enumeration value="Kennismakingsspellen"/>
              <xsd:enumeration value="Kerkblad"/>
              <xsd:enumeration value="Kerstverhalenwedstrijd"/>
              <xsd:enumeration value="Kikkers"/>
              <xsd:enumeration value="Kind in de gemeente"/>
              <xsd:enumeration value="Kinderbijbels"/>
              <xsd:enumeration value="Kinderevangelisatie"/>
              <xsd:enumeration value="King of the Road"/>
              <xsd:enumeration value="Kletsklapper"/>
              <xsd:enumeration value="Kom over en Help"/>
              <xsd:enumeration value="Komen tot Christus"/>
              <xsd:enumeration value="Kwetsbaar ontmoeten"/>
              <xsd:enumeration value="L'Abri-france"/>
              <xsd:enumeration value="Lagerhuis"/>
              <xsd:enumeration value="Landelijke toerustingsdag"/>
              <xsd:enumeration value="Leeg"/>
              <xsd:enumeration value="Leiding geven aan jongeren"/>
              <xsd:enumeration value="Liefde en leiding"/>
              <xsd:enumeration value="Materialisme"/>
              <xsd:enumeration value="Media"/>
              <xsd:enumeration value="Moeten of mogen"/>
              <xsd:enumeration value="Mozesmodel"/>
              <xsd:enumeration value="Muziek"/>
              <xsd:enumeration value="Muziekproject"/>
              <xsd:enumeration value="Nieuwe verenigingen"/>
              <xsd:enumeration value="Nieuwsbrief"/>
              <xsd:enumeration value="Occultisme"/>
              <xsd:enumeration value="Omgaan met regels"/>
              <xsd:enumeration value="Omgang met God - ds. Joh. Post"/>
              <xsd:enumeration value="Onenigheid in de gemeente"/>
              <xsd:enumeration value="Open jeugdwerk"/>
              <xsd:enumeration value="Openingsfolders"/>
              <xsd:enumeration value="Opvoeding"/>
              <xsd:enumeration value="Opvoedmodules"/>
              <xsd:enumeration value="Orde"/>
              <xsd:enumeration value="Orde en gezag"/>
              <xsd:enumeration value="Oud Goud"/>
              <xsd:enumeration value="Overlast"/>
              <xsd:enumeration value="Pesten"/>
              <xsd:enumeration value="Plaatselijk jeugdwerkoverleg"/>
              <xsd:enumeration value="Politiek"/>
              <xsd:enumeration value="Popmuziek"/>
              <xsd:enumeration value="Preekbespreking"/>
              <xsd:enumeration value="Preekmeeschrijfboekje"/>
              <xsd:enumeration value="Prekeningen"/>
              <xsd:enumeration value="Puntuit"/>
              <xsd:enumeration value="Reformatie"/>
              <xsd:enumeration value="Schevolutie"/>
              <xsd:enumeration value="Secularisatie"/>
              <xsd:enumeration value="Seksualiteit"/>
              <xsd:enumeration value="Seksuele opvoeding"/>
              <xsd:enumeration value="Sociale media"/>
              <xsd:enumeration value="Spellenmap"/>
              <xsd:enumeration value="Spelletjes"/>
              <xsd:enumeration value="Stille tijd"/>
              <xsd:enumeration value="Studeren na refoschool"/>
              <xsd:enumeration value="Tijdsbesteding"/>
              <xsd:enumeration value="Tips doorstroming clubs"/>
              <xsd:enumeration value="Tongentaal"/>
              <xsd:enumeration value="Traditie"/>
              <xsd:enumeration value="Vaderhuis"/>
              <xsd:enumeration value="Veilig Jeugdwerk"/>
              <xsd:enumeration value="Verbinding"/>
              <xsd:enumeration value="Verkering"/>
              <xsd:enumeration value="Verslaving"/>
              <xsd:enumeration value="Verwachting"/>
              <xsd:enumeration value="Verwerkingsmap"/>
              <xsd:enumeration value="Visie op jeugdwerk"/>
              <xsd:enumeration value="VMBO-ers"/>
              <xsd:enumeration value="Volg mij"/>
              <xsd:enumeration value="Voorbeelden en verhaaltjes"/>
              <xsd:enumeration value="Voorbeelden financiël beleid"/>
              <xsd:enumeration value="Voorbeeldenquete - cursus HHJO"/>
              <xsd:enumeration value="Voorbeeldstatuen en open jeugdwerk"/>
              <xsd:enumeration value="Vragenspellen"/>
              <xsd:enumeration value="Vreemdelingschap"/>
              <xsd:enumeration value="Vrienden"/>
              <xsd:enumeration value="Vriendschap"/>
              <xsd:enumeration value="Vrouwengespreksgroep"/>
              <xsd:enumeration value="Welkom Thuis"/>
              <xsd:enumeration value="Wereldgezondheidsdag"/>
              <xsd:enumeration value="Werkvormen"/>
              <xsd:enumeration value="Wie ben ik"/>
              <xsd:enumeration value="Wie is mijn naaste"/>
              <xsd:enumeration value="Zelfbeeld"/>
              <xsd:enumeration value="Zicht op jongeren"/>
              <xsd:enumeration value="Zijt getrouw"/>
              <xsd:enumeration value="Zondagschool"/>
              <xsd:enumeration value="Zonde"/>
              <xsd:enumeration value="Zorg"/>
            </xsd:restriction>
          </xsd:simpleType>
        </xsd:union>
      </xsd:simpleType>
    </xsd:element>
    <xsd:element name="Tweede_x0020_onderwerp" ma:index="3" nillable="true" ma:displayName="Tweede onderwerp" ma:format="Dropdown" ma:internalName="Tweede_x0020_onderwerp" ma:readOnly="false">
      <xsd:simpleType>
        <xsd:union memberTypes="dms:Text">
          <xsd:simpleType>
            <xsd:restriction base="dms:Choice">
              <xsd:enumeration value="1. Voorrede"/>
              <xsd:enumeration value="2. Verkiezing en verwerping"/>
              <xsd:enumeration value="2016 nr 3 Werk in de kerk"/>
              <xsd:enumeration value="2016 nr 4 Gevangenenzorg Nederland"/>
              <xsd:enumeration value="2017 nr 1 Net als jij, misschien ietsje anders"/>
              <xsd:enumeration value="2017 nr 2 Hel en hemel, licht en duisternis"/>
              <xsd:enumeration value="2017 nr 3 500 jaar reformatie"/>
              <xsd:enumeration value="2017 nr 4 Bijbellezen en Bijbelstudie"/>
              <xsd:enumeration value="3. Dood van Christus en verlossing van mensen"/>
              <xsd:enumeration value="4. Intermezzo - Jong gestorven kinderen"/>
              <xsd:enumeration value="5. Verdorvenheid van mensen en bekering tot God"/>
              <xsd:enumeration value="6. Volharding der heiligen"/>
              <xsd:enumeration value="Algemeen"/>
              <xsd:enumeration value="artikelen boekjes doop"/>
              <xsd:enumeration value="Basislezing"/>
              <xsd:enumeration value="Bestaande catechesemethoden"/>
              <xsd:enumeration value="Besteloverzicht"/>
              <xsd:enumeration value="Bijbelroosters"/>
              <xsd:enumeration value="Bijdragen"/>
              <xsd:enumeration value="Bijlagen bij brochure Veilig Jeugdwerk"/>
              <xsd:enumeration value="Bijlagen voor op de website"/>
              <xsd:enumeration value="Catechese (kinderen met down)"/>
              <xsd:enumeration value="Cover"/>
              <xsd:enumeration value="De kracht van inleiden - gehouden cursusavonden"/>
              <xsd:enumeration value="De kracht van inleiden - in 2, 3 en 4 avonden"/>
              <xsd:enumeration value="De Tien Geboden"/>
              <xsd:enumeration value="december - Landelijke actie"/>
              <xsd:enumeration value="Diversen"/>
              <xsd:enumeration value="Documenten 2012"/>
              <xsd:enumeration value="Enquete uitslag JFSG 2015"/>
              <xsd:enumeration value="Evangelisatie"/>
              <xsd:enumeration value="Extra invulling"/>
              <xsd:enumeration value="februari - Altijd online"/>
              <xsd:enumeration value="Filmpjes"/>
              <xsd:enumeration value="Foto's"/>
              <xsd:enumeration value="Foto's en illustraties"/>
              <xsd:enumeration value="Gecorriceerde kopij"/>
              <xsd:enumeration value="Gecorrigeerde kopij"/>
              <xsd:enumeration value="Gerediceerde kopij"/>
              <xsd:enumeration value="Geredigeerde kopij"/>
              <xsd:enumeration value="Getuigen zijn"/>
              <xsd:enumeration value="Handboek ZODK"/>
              <xsd:enumeration value="Het gebed"/>
              <xsd:enumeration value="Het geloof"/>
              <xsd:enumeration value="Huwelijk"/>
              <xsd:enumeration value="Illustraties"/>
              <xsd:enumeration value="Info reader"/>
              <xsd:enumeration value="Inhoud"/>
              <xsd:enumeration value="Inhoud materiaal"/>
              <xsd:enumeration value="Inhoud methode"/>
              <xsd:enumeration value="Inspirerende verhalen op site"/>
              <xsd:enumeration value="Inspirerentie intro's"/>
              <xsd:enumeration value="Inzet HHJO m.b.t. opvoedavonden"/>
              <xsd:enumeration value="Jongerendag"/>
              <xsd:enumeration value="Jury"/>
              <xsd:enumeration value="Kamp 15+"/>
              <xsd:enumeration value="Kernuitspraken"/>
              <xsd:enumeration value="Kerstprogramma"/>
              <xsd:enumeration value="Kerstverhalen"/>
              <xsd:enumeration value="Kerstverhalenwedstrijd"/>
              <xsd:enumeration value="Keuzemogelijkheid 1"/>
              <xsd:enumeration value="Keuzemogelijkheid 2"/>
              <xsd:enumeration value="Kinderevangelisatie"/>
              <xsd:enumeration value="Kopij"/>
              <xsd:enumeration value="Landelijke actie"/>
              <xsd:enumeration value="Lay-out"/>
              <xsd:enumeration value="Lessen catechese"/>
              <xsd:enumeration value="Lezingen Ritmeester"/>
              <xsd:enumeration value="LIB - Afhakers"/>
              <xsd:enumeration value="LIB - Zingen"/>
              <xsd:enumeration value="Literatuur rondom opvoeding"/>
              <xsd:enumeration value="mei - Heil en hulp"/>
              <xsd:enumeration value="Melissant"/>
              <xsd:enumeration value="Modulaire reader opvoedkring"/>
              <xsd:enumeration value="Moeder-dochterdagen"/>
              <xsd:enumeration value="Notulen"/>
              <xsd:enumeration value="Onderzoeken"/>
              <xsd:enumeration value="Opnames"/>
              <xsd:enumeration value="Overige documenten"/>
              <xsd:enumeration value="Pilot en behoeftepeiling"/>
              <xsd:enumeration value="Planning kerkblad"/>
              <xsd:enumeration value="PP gemeenteavonden en achtergrondliteratuur"/>
              <xsd:enumeration value="PPT Doeners Gemeenten"/>
              <xsd:enumeration value="PPT Gemeenten"/>
              <xsd:enumeration value="PR"/>
              <xsd:enumeration value="Presentatie overleg HHJO - CE"/>
              <xsd:enumeration value="Presentaties"/>
              <xsd:enumeration value="Prezi 'Jonge kinderen in de gemeente' - Workshop"/>
              <xsd:enumeration value="Prezi 'Kind in de gemeente' - Hoofdlezing"/>
              <xsd:enumeration value="Prezi 'Oudere kinderen in de gemeente' - Workshop"/>
              <xsd:enumeration value="Proefdruk"/>
              <xsd:enumeration value="Puntuit"/>
              <xsd:enumeration value="PVE, digitaal platform en projectplan"/>
              <xsd:enumeration value="Reader huwelijkscatechese"/>
              <xsd:enumeration value="Reader sociale media"/>
              <xsd:enumeration value="Recensie"/>
              <xsd:enumeration value="Recensies"/>
              <xsd:enumeration value="Scribenten - Geredigeerd"/>
              <xsd:enumeration value="Scriptie"/>
              <xsd:enumeration value="september - Waarde van geloofsbelijdenis"/>
              <xsd:enumeration value="Studentenconferentie"/>
              <xsd:enumeration value="Symposium"/>
              <xsd:enumeration value="Teamcursus Bijbellezen Bram van Putten"/>
              <xsd:enumeration value="Tekst"/>
              <xsd:enumeration value="Toerusting"/>
              <xsd:enumeration value="Vader-zoonkamp"/>
              <xsd:enumeration value="Verhalen"/>
              <xsd:enumeration value="Verslagen"/>
              <xsd:enumeration value="Video"/>
              <xsd:enumeration value="Website"/>
              <xsd:enumeration value="Website kerstverhalen"/>
              <xsd:enumeration value="Werkvormen"/>
              <xsd:enumeration value="Zicht op de Kerk - Doop"/>
              <xsd:enumeration value="Zicht op de Kerk - Geloofszekerheid"/>
              <xsd:enumeration value="Zicht op de Kerk - Gespreksvoering"/>
              <xsd:enumeration value="Zicht op de Kerk - God ontmoeten"/>
              <xsd:enumeration value="Zicht op de Kerk - Vervolging"/>
            </xsd:restriction>
          </xsd:simpleType>
        </xsd:union>
      </xsd:simpleType>
    </xsd:element>
    <xsd:element name="Derde_x0020_onderwerp" ma:index="4" nillable="true" ma:displayName="Derde onderwerp" ma:format="Dropdown" ma:internalName="Derde_x0020_onderwerp" ma:readOnly="false">
      <xsd:simpleType>
        <xsd:union memberTypes="dms:Text">
          <xsd:simpleType>
            <xsd:restriction base="dms:Choice">
              <xsd:enumeration value="12-14 jaar Deel 1"/>
              <xsd:enumeration value="12-14 jaar Deel 2"/>
              <xsd:enumeration value="12-14 jaar Deel 3"/>
              <xsd:enumeration value="15-17 jaar Deel 1"/>
              <xsd:enumeration value="15-17 jaar Deel 2"/>
              <xsd:enumeration value="18+"/>
              <xsd:enumeration value="20131129"/>
              <xsd:enumeration value="20131213"/>
              <xsd:enumeration value="20131227"/>
              <xsd:enumeration value="20140109"/>
              <xsd:enumeration value="20140123"/>
              <xsd:enumeration value="20140206"/>
              <xsd:enumeration value="20140220"/>
              <xsd:enumeration value="20140306"/>
              <xsd:enumeration value="20140320"/>
              <xsd:enumeration value="20140417"/>
              <xsd:enumeration value="20140501"/>
              <xsd:enumeration value="20140515"/>
              <xsd:enumeration value="20140529"/>
              <xsd:enumeration value="20140612"/>
              <xsd:enumeration value="20140807"/>
              <xsd:enumeration value="20140821"/>
              <xsd:enumeration value="20140904"/>
              <xsd:enumeration value="20141113"/>
              <xsd:enumeration value="20160823 Persbericht"/>
              <xsd:enumeration value="Aangeleverde artikelen"/>
              <xsd:enumeration value="Afbeeldingen"/>
              <xsd:enumeration value="Alexander den Hartog"/>
              <xsd:enumeration value="Behoeftepeiling gemeenten"/>
              <xsd:enumeration value="Belijdeniscatechese"/>
              <xsd:enumeration value="Besprekingen"/>
              <xsd:enumeration value="Brief bij bestelling - augustus"/>
              <xsd:enumeration value="Brief gemeenten - april"/>
              <xsd:enumeration value="Brief gemeenten - juli"/>
              <xsd:enumeration value="Brief juni"/>
              <xsd:enumeration value="Brief kerkenraden - december"/>
              <xsd:enumeration value="content"/>
              <xsd:enumeration value="Covers BSM bij artikel"/>
              <xsd:enumeration value="Concept"/>
              <xsd:enumeration value="De Banier"/>
              <xsd:enumeration value="Definitieve bestanden"/>
              <xsd:enumeration value="Didactici"/>
              <xsd:enumeration value="Doeners in de kerk"/>
              <xsd:enumeration value="Drukbestand en proef"/>
              <xsd:enumeration value="Eindredactie"/>
              <xsd:enumeration value="Enquete n.a.v. pilot - 170323"/>
              <xsd:enumeration value="Folder kerkenraden - niet verzonden"/>
              <xsd:enumeration value="Foto's"/>
              <xsd:enumeration value="Foto's Driestar"/>
              <xsd:enumeration value="Gospelmuziek"/>
              <xsd:enumeration value="HHG Andelst - Zetten e.o"/>
              <xsd:enumeration value="HHG Ede - Bennekom - Wageningen e.o"/>
              <xsd:enumeration value="HHG Elst en HHG Scherpenzeel_ds. W.J. van den Brink"/>
              <xsd:enumeration value="HHG Genemuiden_ds. A. de Groot"/>
              <xsd:enumeration value="HHG Hasselt - Rouveen - Zwolle e.o"/>
              <xsd:enumeration value="HHG Kruiningen_ds. J.R. van Vugt"/>
              <xsd:enumeration value="HHG Montfoort_ds. R.W. Mulder"/>
              <xsd:enumeration value="HHG Nieuw-Lekkerland_ds. J. van Meggelen"/>
              <xsd:enumeration value="HHG Ouderkerk aan den IJssel e.o"/>
              <xsd:enumeration value="HHG Poederoijen en Loevestein_ds. M. van Sligtenhorst"/>
              <xsd:enumeration value="HHG Rijssen_ds. H. Lassche"/>
              <xsd:enumeration value="HHG Schiedam_ds. L. Krooneman"/>
              <xsd:enumeration value="HHG Staphorst_ds. H.J. van Marle"/>
              <xsd:enumeration value="HHG Stolwijk_ds. W. van Klinken"/>
              <xsd:enumeration value="HHG Veen en HHG Werkendam_ ds. L. Treur"/>
              <xsd:enumeration value="HHG Waddinxveen e.o"/>
              <xsd:enumeration value="Indeling leerlijnen  - thema's"/>
              <xsd:enumeration value="Input Driestar"/>
              <xsd:enumeration value="Instructiebijeenkomst catecheten - september 2016"/>
              <xsd:enumeration value="Instructieformulieren"/>
              <xsd:enumeration value="JV in beeld_Doornspijk"/>
              <xsd:enumeration value="JV in beeld_Middelharnis_Sommelsdijk"/>
              <xsd:enumeration value="JV in beeld_Nieuw Lekkerland"/>
              <xsd:enumeration value="Keuzemogelijkheid 1"/>
              <xsd:enumeration value="Keuzemogelijkheid 2"/>
              <xsd:enumeration value="Nieuwsbericht juli"/>
              <xsd:enumeration value="Nieuwsbrief december"/>
              <xsd:enumeration value="Nieuwsbrief juli"/>
              <xsd:enumeration value="NT01 Rondom Jezus"/>
              <xsd:enumeration value="NT02 Het leven van Jezus"/>
              <xsd:enumeration value="Om Sions Wil &amp; Bewaar het Pand"/>
              <xsd:enumeration value="Opzet middag"/>
              <xsd:enumeration value="Persbericht september"/>
              <xsd:enumeration value="Plaatjes PP"/>
              <xsd:enumeration value="Plan van eisen digitaal platform"/>
              <xsd:enumeration value="Popmuziek"/>
              <xsd:enumeration value="PR"/>
              <xsd:enumeration value="PR en introductie"/>
              <xsd:enumeration value="PR en uitnodiging"/>
              <xsd:enumeration value="Prezi.app"/>
              <xsd:enumeration value="Projectplan 2015"/>
              <xsd:enumeration value="Projectplan 2017"/>
              <xsd:enumeration value="Projectplan 2018"/>
              <xsd:enumeration value="Promofilm"/>
              <xsd:enumeration value="Reacties pilot deelnemers"/>
              <xsd:enumeration value="Registratie domeinnaam"/>
              <xsd:enumeration value="Schrijversformat"/>
              <xsd:enumeration value="Seks algemeen"/>
              <xsd:enumeration value="Seks christenen"/>
              <xsd:enumeration value="Seks online en in de media"/>
              <xsd:enumeration value="Telefonische enquete"/>
              <xsd:enumeration value="Templates"/>
              <xsd:enumeration value="Toerustingsdelen 1-4"/>
              <xsd:enumeration value="Tweede reader - concept"/>
              <xsd:enumeration value="Verbonden in geloof"/>
              <xsd:enumeration value="Verhalen website"/>
              <xsd:enumeration value="Vervolg 2017"/>
              <xsd:enumeration value="Vervolg 2018"/>
            </xsd:restriction>
          </xsd:simpleType>
        </xsd:union>
      </xsd:simpleType>
    </xsd:element>
    <xsd:element name="Jaar" ma:index="5" nillable="true" ma:displayName="Jaar" ma:format="Dropdown" ma:internalName="Jaar" ma:readOnly="false">
      <xsd:simpleType>
        <xsd:restriction base="dms:Choice">
          <xsd:enumeration value="2001"/>
          <xsd:enumeration value="2002"/>
          <xsd:enumeration value="2003"/>
          <xsd:enumeration value="2004"/>
          <xsd:enumeration value="2005"/>
          <xsd:enumeration value="2006"/>
          <xsd:enumeration value="2007"/>
          <xsd:enumeration value="2008"/>
          <xsd:enumeration value="2009"/>
          <xsd:enumeration value="2010"/>
          <xsd:enumeration value="2011"/>
          <xsd:enumeration value="2012"/>
          <xsd:enumeration value="2013"/>
          <xsd:enumeration value="2014"/>
          <xsd:enumeration value="2015"/>
          <xsd:enumeration value="2016"/>
          <xsd:enumeration value="2017"/>
          <xsd:enumeration value="2018"/>
          <xsd:enumeration value="2019"/>
          <xsd:enumeration value="2020"/>
          <xsd:enumeration value="2021"/>
        </xsd:restriction>
      </xsd:simpleType>
    </xsd:element>
    <xsd:element name="Doelgroep" ma:index="6" nillable="true" ma:displayName="Doelgroep" ma:format="Dropdown" ma:internalName="Doelgroep" ma:readOnly="false">
      <xsd:simpleType>
        <xsd:union memberTypes="dms:Text">
          <xsd:simpleType>
            <xsd:restriction base="dms:Choice">
              <xsd:enumeration value="-12"/>
              <xsd:enumeration value="-16"/>
              <xsd:enumeration value="16-"/>
              <xsd:enumeration value="16+"/>
              <xsd:enumeration value="Ambtsdragers"/>
              <xsd:enumeration value="Ambtsdragers (thema's)"/>
              <xsd:enumeration value="Gemeentebreed"/>
              <xsd:enumeration value="Jongeren (algemeen)"/>
              <xsd:enumeration value="Jongeren (thema's)"/>
              <xsd:enumeration value="Leidinggevenden (algemeen)"/>
              <xsd:enumeration value="Leidinggevenden 12-"/>
              <xsd:enumeration value="Leidinggevenden 16-"/>
              <xsd:enumeration value="Leidinggevenden 16+"/>
              <xsd:enumeration value="Ouders"/>
            </xsd:restriction>
          </xsd:simpleType>
        </xsd:union>
      </xsd:simpleType>
    </xsd:element>
    <xsd:element name="Gemeente" ma:index="7" nillable="true" ma:displayName="Gemeente" ma:format="Dropdown" ma:internalName="Gemeente">
      <xsd:simpleType>
        <xsd:union memberTypes="dms:Text">
          <xsd:simpleType>
            <xsd:restriction base="dms:Choice">
              <xsd:enumeration value="Hersteld Hervormde Mannenbond"/>
              <xsd:enumeration value="Hersteld Hervormde Vrouwenbond"/>
              <xsd:enumeration value="HHG Aalst"/>
              <xsd:enumeration value="HHG Abbenbroek"/>
              <xsd:enumeration value="HHG Achterberg - Rhenen"/>
              <xsd:enumeration value="HHG Alblasserdam"/>
              <xsd:enumeration value="HHG Apeldoorn"/>
              <xsd:enumeration value="HHG Apeldoorn - 2018"/>
              <xsd:enumeration value="HHG Arnemuiden"/>
              <xsd:enumeration value="HHG Barendrecht"/>
              <xsd:enumeration value="HHG Barneveld"/>
              <xsd:enumeration value="HHG Barneveld e.o"/>
              <xsd:enumeration value="HHG Barneveld-Kootwijkerbroek-Voorthuizen"/>
              <xsd:enumeration value="HHG Blauwkapel - Groenekan"/>
              <xsd:enumeration value="HHG Boven-Hardinxveld"/>
              <xsd:enumeration value="HHG Breukelen"/>
              <xsd:enumeration value="HHG Den Helder"/>
              <xsd:enumeration value="HHG Doornspijk"/>
              <xsd:enumeration value="HHG Ede"/>
              <xsd:enumeration value="HHG Ede - Bennekom - Wageningen e.o"/>
              <xsd:enumeration value="HHG Ede - Bennekom - Wageningen e.o."/>
              <xsd:enumeration value="HHG Elspeet-Vierhouten-Hulshorst-Uddel"/>
              <xsd:enumeration value="HHG Elst"/>
              <xsd:enumeration value="HHG Emst-Epe"/>
              <xsd:enumeration value="HHG Emst-Epe e.o. - Oene-Vaassen-Nijbroek"/>
              <xsd:enumeration value="HHG Gameren"/>
              <xsd:enumeration value="HHG Garderen"/>
              <xsd:enumeration value="HHG Genemuiden"/>
              <xsd:enumeration value="HHG Giessendam - Neder-Hardinxveld - Sliedrecht"/>
              <xsd:enumeration value="HHG Goedereede"/>
              <xsd:enumeration value="HHG Graafstroom"/>
              <xsd:enumeration value="HHG Haaften - Waardenburg"/>
              <xsd:enumeration value="HHG Haaften-Waardenburg"/>
              <xsd:enumeration value="HHG Haarlem"/>
              <xsd:enumeration value="HHG Hardegarijp"/>
              <xsd:enumeration value="HHG Hardinxveld-Giessendam"/>
              <xsd:enumeration value="HHG Harskamp"/>
              <xsd:enumeration value="HHG Hasselt - Rouveen - Zwolle e.o"/>
              <xsd:enumeration value="HHG Hasselt-Rouveen-Zwolle"/>
              <xsd:enumeration value="HHG Heesbeen"/>
              <xsd:enumeration value="HHG Herkingen"/>
              <xsd:enumeration value="HHG Hoevelaken"/>
              <xsd:enumeration value="HHG Hoevelaken - Nijkerkerveen"/>
              <xsd:enumeration value="HHG Hollandscheveld"/>
              <xsd:enumeration value="HHG Hollandscheveld e.o."/>
              <xsd:enumeration value="HHG Houten"/>
              <xsd:enumeration value="HHG Huizen"/>
              <xsd:enumeration value="HHG IJsselmuiden - Grafhorst"/>
              <xsd:enumeration value="HHG IJsselstein"/>
              <xsd:enumeration value="HHG Katwijk aan Zee (Centrale gemeente)"/>
              <xsd:enumeration value="HHG Kerkwijk e.o"/>
              <xsd:enumeration value="HHG Kerkwijk e.o."/>
              <xsd:enumeration value="HHG Kesteren"/>
              <xsd:enumeration value="HHG Kockengen"/>
              <xsd:enumeration value="HHG Korendijk"/>
              <xsd:enumeration value="HHG Kruiningen"/>
              <xsd:enumeration value="HHG Leerbroek"/>
              <xsd:enumeration value="HHG Leerdam - Oosterwijk"/>
              <xsd:enumeration value="HHG Loon op Zand"/>
              <xsd:enumeration value="HHG Lunteren"/>
              <xsd:enumeration value="HHG Lunteren (Centrale gemeente)"/>
              <xsd:enumeration value="HHG Maartensdijk"/>
              <xsd:enumeration value="HHG Melissant"/>
              <xsd:enumeration value="HHG Middelharnis"/>
              <xsd:enumeration value="HHG Middelharnis - Sommelsdijk"/>
              <xsd:enumeration value="HHG Moerkapelle"/>
              <xsd:enumeration value="HHG Monster-'s Gravenzande"/>
              <xsd:enumeration value="HHG Montfoort"/>
              <xsd:enumeration value="HHG Nederhemert"/>
              <xsd:enumeration value="HHG Nederlangbroek"/>
              <xsd:enumeration value="HHG Nieuwaal"/>
              <xsd:enumeration value="HHG Nieuwe-Tonge"/>
              <xsd:enumeration value="HHG Nieuw-Lekkerland"/>
              <xsd:enumeration value="HHG Nieuwleusen"/>
              <xsd:enumeration value="HHG Nieuwleusen - 2018"/>
              <xsd:enumeration value="HHG Niew-Lekkerland"/>
              <xsd:enumeration value="HHG Nijkerk"/>
              <xsd:enumeration value="HHG Numansdorp"/>
              <xsd:enumeration value="HHG Oldebroek - 't Harde"/>
              <xsd:enumeration value="HHG Ooltgensplaat"/>
              <xsd:enumeration value="HHG Oosterwolde"/>
              <xsd:enumeration value="HHG Oosterwolde - 2018"/>
              <xsd:enumeration value="HHG Oosterwolde e.o."/>
              <xsd:enumeration value="HHG Opheusden"/>
              <xsd:enumeration value="HHG Oud-Beijerland"/>
              <xsd:enumeration value="HHG Ouddorp"/>
              <xsd:enumeration value="HHG Ouderkerk aan den IJssel e.o"/>
              <xsd:enumeration value="HHG Papendrecht"/>
              <xsd:enumeration value="HHG Poederoijen en Loevestein"/>
              <xsd:enumeration value="HHG Poortvliet"/>
              <xsd:enumeration value="HHG Putten"/>
              <xsd:enumeration value="HHG Putten - 2018"/>
              <xsd:enumeration value="HHG Putten - Ermelo - Harderwijk - Hierden"/>
              <xsd:enumeration value="HHG Ridderkerk"/>
              <xsd:enumeration value="HHG Rijssen"/>
              <xsd:enumeration value="HHG Rotterdam Kralingse Veer"/>
              <xsd:enumeration value="HHG 's Grevelduin Vrijhoeve Capelle"/>
              <xsd:enumeration value="HHG Scherpenzeel - Renswoude"/>
              <xsd:enumeration value="HHG Scherpenzeel - Rouveen"/>
              <xsd:enumeration value="HHG Scheveningen (Evangelisatie)"/>
              <xsd:enumeration value="HHG Scheveningen (Thabor)"/>
              <xsd:enumeration value="HHG Schiedam"/>
              <xsd:enumeration value="HHG Schoonrewoerd"/>
              <xsd:enumeration value="HHG Sint-Annaland"/>
              <xsd:enumeration value="HHG Sint-Maartensdijk"/>
              <xsd:enumeration value="HHG Sirjansland"/>
              <xsd:enumeration value="HHG Soest"/>
              <xsd:enumeration value="HHG Spijk"/>
              <xsd:enumeration value="HHG Staphorst"/>
              <xsd:enumeration value="HHG Stellendam"/>
              <xsd:enumeration value="HHG Stolwijk"/>
              <xsd:enumeration value="HHG Ter Aar"/>
              <xsd:enumeration value="HHG Terneuzen"/>
              <xsd:enumeration value="HHG Tholen"/>
              <xsd:enumeration value="HHG Urk Elim"/>
              <xsd:enumeration value="HHG Urk Moria"/>
              <xsd:enumeration value="HHG Veen"/>
              <xsd:enumeration value="HHG Veenendaal"/>
              <xsd:enumeration value="HHG Veenendaal - 2017"/>
              <xsd:enumeration value="HHG Vianen"/>
              <xsd:enumeration value="HHG Voorburg"/>
              <xsd:enumeration value="HHG Voorschoten"/>
              <xsd:enumeration value="HHG Vriezenveen"/>
              <xsd:enumeration value="HHG Waarder"/>
              <xsd:enumeration value="HHG Waddinxveen (Dorpstraat)"/>
              <xsd:enumeration value="HHG Waddinxveen e.o"/>
              <xsd:enumeration value="HHG Waddinxveen e.o."/>
              <xsd:enumeration value="HHG Wapenveld - Wezep"/>
              <xsd:enumeration value="HHG Werkendam"/>
              <xsd:enumeration value="HHG Westerhaar"/>
              <xsd:enumeration value="HHG Wijk bij Heusden"/>
              <xsd:enumeration value="HHG Woudenberg"/>
              <xsd:enumeration value="HHG Wouterswoude"/>
              <xsd:enumeration value="HHG Zaltbommel (Evangelisatie)"/>
              <xsd:enumeration value="HHG Zuilichem - Brakel"/>
              <xsd:enumeration value="HHG Zwartebroek - Terschuur"/>
              <xsd:enumeration value="Kerkelijk bureau"/>
            </xsd:restriction>
          </xsd:simpleType>
        </xsd:union>
      </xsd:simpleType>
    </xsd:element>
  </xsd:schema>
  <xsd:schema xmlns:xsd="http://www.w3.org/2001/XMLSchema" xmlns:xs="http://www.w3.org/2001/XMLSchema" xmlns:dms="http://schemas.microsoft.com/office/2006/documentManagement/types" xmlns:pc="http://schemas.microsoft.com/office/infopath/2007/PartnerControls" targetNamespace="c19d2332-e32d-4cc7-8c90-23eaf66690ea" elementFormDefault="qualified">
    <xsd:import namespace="http://schemas.microsoft.com/office/2006/documentManagement/types"/>
    <xsd:import namespace="http://schemas.microsoft.com/office/infopath/2007/PartnerControls"/>
    <xsd:element name="MediaServiceMetadata" ma:index="12" nillable="true" ma:displayName="MediaServiceMetadata" ma:hidden="true" ma:internalName="MediaServiceMetadata" ma:readOnly="true">
      <xsd:simpleType>
        <xsd:restriction base="dms:Note"/>
      </xsd:simpleType>
    </xsd:element>
    <xsd:element name="MediaServiceFastMetadata" ma:index="13" nillable="true" ma:displayName="MediaServiceFastMetadata" ma:hidden="true" ma:internalName="MediaServiceFastMetadata" ma:readOnly="true">
      <xsd:simpleType>
        <xsd:restriction base="dms:Note"/>
      </xsd:simpleType>
    </xsd:element>
    <xsd:element name="MediaServiceAutoTags" ma:index="14" nillable="true" ma:displayName="Tags" ma:hidden="true" ma:internalName="MediaServiceAutoTags" ma:readOnly="true">
      <xsd:simpleType>
        <xsd:restriction base="dms:Text"/>
      </xsd:simpleType>
    </xsd:element>
    <xsd:element name="MediaServiceOCR" ma:index="15" nillable="true" ma:displayName="Extracted Text" ma:hidden="true" ma:internalName="MediaServiceOCR" ma:readOnly="true">
      <xsd:simpleType>
        <xsd:restriction base="dms:Note"/>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hidden="true" ma:internalName="MediaServiceLocation" ma:readOnly="true">
      <xsd:simpleType>
        <xsd:restriction base="dms:Text"/>
      </xsd:simpleType>
    </xsd:element>
    <xsd:element name="MediaServiceGenerationTime" ma:index="22" nillable="true" ma:displayName="MediaServiceGenerationTime" ma:hidden="true" ma:internalName="MediaServiceGenerationTime" ma:readOnly="true">
      <xsd:simpleType>
        <xsd:restriction base="dms:Text"/>
      </xsd:simpleType>
    </xsd:element>
    <xsd:element name="MediaServiceEventHashCode" ma:index="23"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6dca9ff-5bd5-4b43-9d7b-cce8de49d7bf" elementFormDefault="qualified">
    <xsd:import namespace="http://schemas.microsoft.com/office/2006/documentManagement/types"/>
    <xsd:import namespace="http://schemas.microsoft.com/office/infopath/2007/PartnerControls"/>
    <xsd:element name="SharedWithUsers" ma:index="20" nillable="true" ma:displayName="Gedeeld met"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Gedeeld met details" ma:hidden="true" ma:internalName="SharedWithDetail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Inhoudstype"/>
        <xsd:element ref="dc:title" minOccurs="0" maxOccurs="1" ma:index="1"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Derde_x0020_onderwerp xmlns="5e2d06a2-e894-4fc0-9219-8ef4d89372f1">12-14 jaar Deel 1</Derde_x0020_onderwerp>
    <Hoofdonderwerp xmlns="5e2d06a2-e894-4fc0-9219-8ef4d89372f1">Catechesemethode Leer mij</Hoofdonderwerp>
    <Tweede_x0020_onderwerp xmlns="5e2d06a2-e894-4fc0-9219-8ef4d89372f1">Inhoud methode</Tweede_x0020_onderwerp>
    <Jaar xmlns="5e2d06a2-e894-4fc0-9219-8ef4d89372f1" xsi:nil="true"/>
    <Gemeente xmlns="5e2d06a2-e894-4fc0-9219-8ef4d89372f1" xsi:nil="true"/>
    <Doelgroep xmlns="5e2d06a2-e894-4fc0-9219-8ef4d89372f1">Ambtsdragers</Doelgroep>
  </documentManagement>
</p:properties>
</file>

<file path=customXml/itemProps1.xml><?xml version="1.0" encoding="utf-8"?>
<ds:datastoreItem xmlns:ds="http://schemas.openxmlformats.org/officeDocument/2006/customXml" ds:itemID="{ACD1E66F-961A-4E14-BA30-4404396B2EFC}"/>
</file>

<file path=customXml/itemProps2.xml><?xml version="1.0" encoding="utf-8"?>
<ds:datastoreItem xmlns:ds="http://schemas.openxmlformats.org/officeDocument/2006/customXml" ds:itemID="{8D8ECC37-0ADB-4CEE-9B2E-617DA687B009}"/>
</file>

<file path=customXml/itemProps3.xml><?xml version="1.0" encoding="utf-8"?>
<ds:datastoreItem xmlns:ds="http://schemas.openxmlformats.org/officeDocument/2006/customXml" ds:itemID="{758676FA-CD85-4CC7-9F78-25559DDEDE3B}"/>
</file>

<file path=docProps/app.xml><?xml version="1.0" encoding="utf-8"?>
<Properties xmlns="http://schemas.openxmlformats.org/officeDocument/2006/extended-properties" xmlns:vt="http://schemas.openxmlformats.org/officeDocument/2006/docPropsVTypes">
  <Template>LeerMij-catechesatiemethode-HHJO</Template>
  <TotalTime>4</TotalTime>
  <Words>994</Words>
  <Application>Microsoft Office PowerPoint</Application>
  <PresentationFormat>Breedbeeld</PresentationFormat>
  <Paragraphs>149</Paragraphs>
  <Slides>23</Slides>
  <Notes>14</Notes>
  <HiddenSlides>0</HiddenSlides>
  <MMClips>0</MMClips>
  <ScaleCrop>false</ScaleCrop>
  <HeadingPairs>
    <vt:vector size="6" baseType="variant">
      <vt:variant>
        <vt:lpstr>Gebruikte lettertypen</vt:lpstr>
      </vt:variant>
      <vt:variant>
        <vt:i4>4</vt:i4>
      </vt:variant>
      <vt:variant>
        <vt:lpstr>Thema</vt:lpstr>
      </vt:variant>
      <vt:variant>
        <vt:i4>1</vt:i4>
      </vt:variant>
      <vt:variant>
        <vt:lpstr>Diatitels</vt:lpstr>
      </vt:variant>
      <vt:variant>
        <vt:i4>23</vt:i4>
      </vt:variant>
    </vt:vector>
  </HeadingPairs>
  <TitlesOfParts>
    <vt:vector size="28" baseType="lpstr">
      <vt:lpstr>Arial</vt:lpstr>
      <vt:lpstr>Calibri</vt:lpstr>
      <vt:lpstr>ITC Officina Serif Std Book</vt:lpstr>
      <vt:lpstr>Segoe UI</vt:lpstr>
      <vt:lpstr>Office-thema</vt:lpstr>
      <vt:lpstr>De Bijbel</vt:lpstr>
      <vt:lpstr>Opening</vt:lpstr>
      <vt:lpstr>Bijbelstudie</vt:lpstr>
      <vt:lpstr>Binnenkomer</vt:lpstr>
      <vt:lpstr>Doelen</vt:lpstr>
      <vt:lpstr>Begrip: Bijbel</vt:lpstr>
      <vt:lpstr>Begrip: Oude en Nieuwe Testament</vt:lpstr>
      <vt:lpstr>Begrip: Algemene openbaring</vt:lpstr>
      <vt:lpstr>Begrip: Bijzondere openbaring</vt:lpstr>
      <vt:lpstr>Begrip: Inspiratie</vt:lpstr>
      <vt:lpstr>Verwerkingsvragen</vt:lpstr>
      <vt:lpstr>Samenvatting</vt:lpstr>
      <vt:lpstr>Huiswerk volgende keer</vt:lpstr>
      <vt:lpstr>Verwerkingsopdracht</vt:lpstr>
      <vt:lpstr>Stelling</vt:lpstr>
      <vt:lpstr>Bespreekopdracht</vt:lpstr>
      <vt:lpstr>Woordweb</vt:lpstr>
      <vt:lpstr>Verhaal ‘De dwaas zegt in zijn hart…’</vt:lpstr>
      <vt:lpstr>Opdracht / Alternatieve binnenkomer (1)</vt:lpstr>
      <vt:lpstr>Opdracht / Alternatieve binnenkomer (2)</vt:lpstr>
      <vt:lpstr>Opening (2)</vt:lpstr>
      <vt:lpstr>Bijbelstudie (2)</vt:lpstr>
      <vt:lpstr>Bijbelstudie (2)</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 Bijbel</dc:title>
  <dc:creator>Arie van der Plas</dc:creator>
  <cp:lastModifiedBy>avanderplas</cp:lastModifiedBy>
  <cp:revision>8</cp:revision>
  <dcterms:created xsi:type="dcterms:W3CDTF">2018-01-11T12:38:21Z</dcterms:created>
  <dcterms:modified xsi:type="dcterms:W3CDTF">2018-01-15T11:57:38Z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0x01010080BC70FFD46EB64A9EE26A6E03DEE16B</vt:lpwstr>
  </property>
  <property fmtid="{D5CDD505-2E9C-101B-9397-08002B2CF9AE}" pid="3" name="Order">
    <vt:r8>100</vt:r8>
  </property>
</Properties>
</file>