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71508" autoAdjust="0"/>
  </p:normalViewPr>
  <p:slideViewPr>
    <p:cSldViewPr snapToObjects="1">
      <p:cViewPr>
        <p:scale>
          <a:sx n="75" d="100"/>
          <a:sy n="75" d="100"/>
        </p:scale>
        <p:origin x="22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de jongeren de gelegenheid om voor zichzelf de vraag te beantwoorden ‘Wat is geloven?’ Ze kunnen het antwoord in het werkboek opschrijven.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ze vervolgens de gelegenheid om hun linker- en rechterbuurvrouw/ man te bevragen en laat ze die antwoorden in de overige kolommen schrijven.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u wilt voorkomen dat ze hun antwoord koppelen aan de doelstellingen van deze les, dan kunt u ze een los vel papier geven door deze vooraf klaar te leggen. Laat ze dat in drie vakken vouwen. U kunt overwegen om de papieren na afloop te verzamelen, zodat u goed weet welke beelden de jongeren bij dit belangrijke onderwerp hebben.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Inventariseer enkele antwoorden en schrijf deze op het bord.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mensen die geloven.</a:t>
            </a:r>
          </a:p>
          <a:p>
            <a:r>
              <a:rPr lang="nl-NL" dirty="0"/>
              <a:t>Geloven is de lege hand, die Christus ontvangt. Geloof is het kanaal dat aan Hem is verbonden en waardoor Zijn zegeningen naar ons toestromen.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je hem of haar kent.</a:t>
            </a:r>
          </a:p>
          <a:p>
            <a:r>
              <a:rPr lang="nl-NL" dirty="0"/>
              <a:t>De Heere laat Zich kennen in Zijn Woord; zo kunnen we weten Wie Hij is.</a:t>
            </a:r>
          </a:p>
          <a:p>
            <a:r>
              <a:rPr lang="nl-NL" dirty="0"/>
              <a:t>Dat je instemt met wat de Heere zegt.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Vertrouwen = jezelf overgeven.</a:t>
            </a:r>
          </a:p>
          <a:p>
            <a:r>
              <a:rPr lang="nl-NL" dirty="0"/>
              <a:t>Een christen leert vertrouwen door de Heilige Geest.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Alleen wat Christus deed is genoeg.</a:t>
            </a:r>
          </a:p>
          <a:p>
            <a:r>
              <a:rPr lang="nl-NL" dirty="0"/>
              <a:t>Het geloof vindt alleen rust in Gods Woord.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ongeloof groter maken dan het geloof.</a:t>
            </a:r>
          </a:p>
          <a:p>
            <a:r>
              <a:rPr lang="nl-NL" dirty="0"/>
              <a:t>Ga tot de Heere. </a:t>
            </a:r>
          </a:p>
          <a:p>
            <a:r>
              <a:rPr lang="nl-NL" dirty="0"/>
              <a:t>Het werk van de Heilige Geest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746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err="1"/>
              <a:t>Woordweb</a:t>
            </a:r>
            <a:r>
              <a:rPr lang="nl-NL" dirty="0"/>
              <a:t>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C6D58-E80D-4427-B67C-34B016B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AACCBE-55EE-42A8-9E19-B53BB24A2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543321-8BD7-46AF-92A1-50DC010C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A8FE44-44A3-4BE1-9655-C6935955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78A9-A4EE-48A8-9F32-5D4D8BA1C962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D48E1F-99EB-4C2B-A7B5-D9F40054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D1261B-41F1-4EBC-A86F-CC6274AB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7D-08C6-442E-B351-4DC6551825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61" r:id="rId12"/>
    <p:sldLayoutId id="2147483662" r:id="rId13"/>
    <p:sldLayoutId id="2147483656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Eén God, drie Personen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drie-eenheid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de verwerkingsvragen op bladzijde 43.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Er is één God.</a:t>
            </a:r>
          </a:p>
          <a:p>
            <a:r>
              <a:rPr lang="nl-NL" dirty="0"/>
              <a:t>De ene God is tegelijk drie Personen: Vader, Zoon en Heilige Geest</a:t>
            </a:r>
          </a:p>
          <a:p>
            <a:r>
              <a:rPr lang="nl-NL" dirty="0"/>
              <a:t>God maakt Zich in de Bijbel bekend als de Drie-enige</a:t>
            </a:r>
          </a:p>
          <a:p>
            <a:r>
              <a:rPr lang="nl-NL" dirty="0"/>
              <a:t>De Heere vraagt niet dat we Hem begrijpen, maar dat we geloven wat Hij zegt.</a:t>
            </a:r>
          </a:p>
          <a:p>
            <a:r>
              <a:rPr lang="nl-NL" dirty="0"/>
              <a:t>Wie de Drie-eenheid ontkent, kan niet zalig worden.</a:t>
            </a:r>
          </a:p>
          <a:p>
            <a:r>
              <a:rPr lang="nl-NL" dirty="0"/>
              <a:t>God is als de Drie-enige werkzaam in het zalig maken van zondaren.</a:t>
            </a:r>
          </a:p>
          <a:p>
            <a:r>
              <a:rPr lang="nl-NL" dirty="0"/>
              <a:t>Deze God is al onze lof en eer waard.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3A1C5-3A23-4FC9-A79A-F6886EEB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Alternatieve binnenkomer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882D1B-1236-4641-982B-A106D9441F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Zoek de kaarten die bij elkaar horen</a:t>
            </a:r>
          </a:p>
        </p:txBody>
      </p:sp>
      <p:pic>
        <p:nvPicPr>
          <p:cNvPr id="7170" name="Picture 2" descr="Business Cards, Show, Empty, Blank, Paper, White">
            <a:extLst>
              <a:ext uri="{FF2B5EF4-FFF2-40B4-BE49-F238E27FC236}">
                <a16:creationId xmlns:a16="http://schemas.microsoft.com/office/drawing/2014/main" id="{EBF9B783-EC47-47CD-B267-BD44CB23150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3" r="243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5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3A1C5-3A23-4FC9-A79A-F6886EEB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Alternatieve binnenkomer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882D1B-1236-4641-982B-A106D9441F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Ga met 5 personen in een </a:t>
            </a:r>
            <a:r>
              <a:rPr lang="nl-NL" dirty="0" err="1"/>
              <a:t>circel</a:t>
            </a:r>
            <a:r>
              <a:rPr lang="nl-NL" dirty="0"/>
              <a:t> staan</a:t>
            </a:r>
          </a:p>
          <a:p>
            <a:r>
              <a:rPr lang="nl-NL" dirty="0"/>
              <a:t>Sluit je ogen</a:t>
            </a:r>
          </a:p>
          <a:p>
            <a:r>
              <a:rPr lang="nl-NL" dirty="0"/>
              <a:t>Steek je handen uit</a:t>
            </a:r>
          </a:p>
          <a:p>
            <a:r>
              <a:rPr lang="nl-NL" dirty="0"/>
              <a:t>Pak met je linkerhand een willekeurige andere hand.</a:t>
            </a:r>
          </a:p>
          <a:p>
            <a:r>
              <a:rPr lang="nl-NL" dirty="0"/>
              <a:t>Pak met je rechterhand een willekeurige andere hand</a:t>
            </a:r>
          </a:p>
          <a:p>
            <a:r>
              <a:rPr lang="nl-NL" dirty="0"/>
              <a:t>Je mag niet twee handen van dezelfde persoon vastpakken</a:t>
            </a:r>
          </a:p>
        </p:txBody>
      </p:sp>
      <p:pic>
        <p:nvPicPr>
          <p:cNvPr id="8194" name="Picture 2" descr="Together, Team, People, Circle, Hands, Group, Support">
            <a:extLst>
              <a:ext uri="{FF2B5EF4-FFF2-40B4-BE49-F238E27FC236}">
                <a16:creationId xmlns:a16="http://schemas.microsoft.com/office/drawing/2014/main" id="{98176DD4-DC76-46A1-ADE2-7A0B9692CCC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r="166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6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Avondzang vers 7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Lees de gedeeltes op blz. 41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blz. 41</a:t>
            </a:r>
          </a:p>
        </p:txBody>
      </p:sp>
      <p:pic>
        <p:nvPicPr>
          <p:cNvPr id="1026" name="Picture 2" descr="Beach, Sand Castle, Shells, Child, Playing, Fun, Play">
            <a:extLst>
              <a:ext uri="{FF2B5EF4-FFF2-40B4-BE49-F238E27FC236}">
                <a16:creationId xmlns:a16="http://schemas.microsoft.com/office/drawing/2014/main" id="{A6C82A7D-03F9-4E26-A2A6-CA799ECDEDD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dat er drie Personen zijn die samen één God vormen en dat ze alle drie nodig zijn om zalig te worden. 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ik de drie-eenheid van God niet met mijn verstand kan begrijpen. </a:t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NL" dirty="0"/>
              <a:t>Ik aanvaard dat ik God met mijn verstand niet kan begrijpen en dank God voor zijn grootheid. </a:t>
            </a:r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Drie-eenheid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Staat ergens in de Bijbel dat God drie-enig 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Bible, Book, Highlighter, Page, Text">
            <a:extLst>
              <a:ext uri="{FF2B5EF4-FFF2-40B4-BE49-F238E27FC236}">
                <a16:creationId xmlns:a16="http://schemas.microsoft.com/office/drawing/2014/main" id="{69D95A71-6598-4D9B-B4A6-C1C3B080BCA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 = 3 en 3 = 1?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Kunnen wij de drie-eenheid begrijpen?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moeten wij de drie-eenheid geloven, ook al kunnen wij die niet begrijpen?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3074" name="Picture 2" descr="Einstein, Albert, Classroom, Blackboard, Professor">
            <a:extLst>
              <a:ext uri="{FF2B5EF4-FFF2-40B4-BE49-F238E27FC236}">
                <a16:creationId xmlns:a16="http://schemas.microsoft.com/office/drawing/2014/main" id="{05FE72D3-59A7-4AAE-BB63-BE0142CC9DE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" b="84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 = 3 en 3 =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Is ook de Heilige Geest God?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drie Personen zijn samen God?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098" name="Picture 2" descr="Trinity, Gold, Symbol, Trefoil, Religion, Christian">
            <a:extLst>
              <a:ext uri="{FF2B5EF4-FFF2-40B4-BE49-F238E27FC236}">
                <a16:creationId xmlns:a16="http://schemas.microsoft.com/office/drawing/2014/main" id="{7697666C-8E5B-4B1F-88D8-37B9BD4AC3A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-16833" b="-2118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Geen andere God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moeten wij weten dat God drie-enig is?</a:t>
            </a:r>
          </a:p>
          <a:p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5122" name="Picture 2" descr="Flag, Banner, Dutch, Netherlands, Dutch Flag, Patriotic">
            <a:extLst>
              <a:ext uri="{FF2B5EF4-FFF2-40B4-BE49-F238E27FC236}">
                <a16:creationId xmlns:a16="http://schemas.microsoft.com/office/drawing/2014/main" id="{E9873DA2-B2F2-4322-B066-2AFA55CF355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t="-22568" r="5273" b="-2256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49B33-1509-49B0-9A88-BA5265DA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Zo is God!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978B09-935B-4161-9A3C-6CD2CDC86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werken de drie Goddelijke Personen om ons zalig te maken?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BBC461D0-6CF9-48A9-85B5-67791F8AE46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Cross, Sunset, Sunrise, Hill, Sky, Sun, Crucifixion">
            <a:extLst>
              <a:ext uri="{FF2B5EF4-FFF2-40B4-BE49-F238E27FC236}">
                <a16:creationId xmlns:a16="http://schemas.microsoft.com/office/drawing/2014/main" id="{D5E43A28-84B9-4024-B33A-5D077349B9C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0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Mij-HHJO">
      <a:dk1>
        <a:srgbClr val="009CC2"/>
      </a:dk1>
      <a:lt1>
        <a:sysClr val="window" lastClr="FFFFFF"/>
      </a:lt1>
      <a:dk2>
        <a:srgbClr val="A2569D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" id="{5A2530EE-E064-A148-B1F0-57E335DF8228}" vid="{387B95F8-31E1-2E4A-A55D-08FBD7291E0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12-14 jaar Deel 1</Derde_x0020_onderwerp>
    <Hoofdonderwerp xmlns="5e2d06a2-e894-4fc0-9219-8ef4d89372f1">Catechesemethode Leer mij</Hoofdonderwerp>
    <Tweede_x0020_onderwerp xmlns="5e2d06a2-e894-4fc0-9219-8ef4d89372f1" xsi:nil="true"/>
    <Jaar xmlns="5e2d06a2-e894-4fc0-9219-8ef4d89372f1">2019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81C4C2B8-0C26-45E8-9DEF-079788A4FF72}"/>
</file>

<file path=customXml/itemProps2.xml><?xml version="1.0" encoding="utf-8"?>
<ds:datastoreItem xmlns:ds="http://schemas.openxmlformats.org/officeDocument/2006/customXml" ds:itemID="{723CB1B9-ABC4-43BC-9386-073B18BDEC9D}"/>
</file>

<file path=customXml/itemProps3.xml><?xml version="1.0" encoding="utf-8"?>
<ds:datastoreItem xmlns:ds="http://schemas.openxmlformats.org/officeDocument/2006/customXml" ds:itemID="{003ADBCE-25E4-4592-9AFE-9DDBD1B2C1F8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</Template>
  <TotalTime>125</TotalTime>
  <Words>501</Words>
  <Application>Microsoft Office PowerPoint</Application>
  <PresentationFormat>Breedbeeld</PresentationFormat>
  <Paragraphs>77</Paragraphs>
  <Slides>14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ITC Officina Serif Std Book</vt:lpstr>
      <vt:lpstr>Segoe UI</vt:lpstr>
      <vt:lpstr>Office-thema</vt:lpstr>
      <vt:lpstr>De drie-eenheid</vt:lpstr>
      <vt:lpstr>Opening</vt:lpstr>
      <vt:lpstr>Binnenkomer</vt:lpstr>
      <vt:lpstr>Doelen</vt:lpstr>
      <vt:lpstr>Drie-eenheid</vt:lpstr>
      <vt:lpstr>1 = 3 en 3 = 1? </vt:lpstr>
      <vt:lpstr>1 = 3 en 3 = 1</vt:lpstr>
      <vt:lpstr>Geen andere God</vt:lpstr>
      <vt:lpstr>Zo is God!</vt:lpstr>
      <vt:lpstr>Verwerkingsvragen</vt:lpstr>
      <vt:lpstr>Samenvatting</vt:lpstr>
      <vt:lpstr>Huiswerk volgende keer</vt:lpstr>
      <vt:lpstr>Alternatieve binnenkomer</vt:lpstr>
      <vt:lpstr>Alternatieve binnenkomer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44</cp:revision>
  <dcterms:created xsi:type="dcterms:W3CDTF">2018-01-11T12:38:21Z</dcterms:created>
  <dcterms:modified xsi:type="dcterms:W3CDTF">2019-10-04T15:18:50Z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