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58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46"/>
    <p:restoredTop sz="71508" autoAdjust="0"/>
  </p:normalViewPr>
  <p:slideViewPr>
    <p:cSldViewPr snapToObjects="1">
      <p:cViewPr varScale="1">
        <p:scale>
          <a:sx n="90" d="100"/>
          <a:sy n="90" d="100"/>
        </p:scale>
        <p:origin x="7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715320-BF8C-4DCB-8DFF-83E567B003FC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958E5-9EDC-4948-8C36-D1B64C9D8FE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75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20821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375254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de jongeren de gelegenheid om voor zichzelf de vraag te beantwoorden ‘Wat is geloven?’ Ze kunnen het antwoord in het werkboek opschrijven.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Geef ze vervolgens de gelegenheid om hun linker- en rechterbuurvrouw/ man te bevragen en laat ze die antwoorden in de overige kolommen schrijven.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Als u wilt voorkomen dat ze hun antwoord koppelen aan de doelstellingen van deze les, dan kunt u ze een los vel papier geven door deze vooraf klaar te leggen. Laat ze dat in drie vakken vouwen. U kunt overwegen om de papieren na afloop te verzamelen, zodat u goed weet welke beelden de jongeren bij dit belangrijke onderwerp hebben. 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nl-NL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Inventariseer enkele antwoorden en schrijf deze op het bord.</a:t>
            </a:r>
          </a:p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23656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0718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96790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62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Alleen wat Christus deed is genoeg.</a:t>
            </a:r>
          </a:p>
          <a:p>
            <a:r>
              <a:rPr lang="nl-NL" dirty="0"/>
              <a:t>Het geloof vindt alleen rust in Gods Woord.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2317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E958E5-9EDC-4948-8C36-D1B64C9D8FE2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57468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2-14 jaa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ordwe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88640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 err="1"/>
              <a:t>Woordweb</a:t>
            </a:r>
            <a:endParaRPr lang="nl-NL" dirty="0"/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836712"/>
            <a:ext cx="8510400" cy="288032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 err="1"/>
              <a:t>Woordweb</a:t>
            </a:r>
            <a:r>
              <a:rPr lang="nl-NL" dirty="0"/>
              <a:t>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BC451DF-54BA-4CD2-A5CC-833BB4BD5AEC}"/>
              </a:ext>
            </a:extLst>
          </p:cNvPr>
          <p:cNvSpPr txBox="1"/>
          <p:nvPr userDrawn="1"/>
        </p:nvSpPr>
        <p:spPr>
          <a:xfrm>
            <a:off x="4735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WOORDWEB</a:t>
            </a:r>
          </a:p>
        </p:txBody>
      </p:sp>
    </p:spTree>
    <p:extLst>
      <p:ext uri="{BB962C8B-B14F-4D97-AF65-F5344CB8AC3E}">
        <p14:creationId xmlns:p14="http://schemas.microsoft.com/office/powerpoint/2010/main" val="30163066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h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546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Verhaal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Verhaal Afbeelding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F1A3616-867C-406F-B878-BAD9DC0D83DE}"/>
              </a:ext>
            </a:extLst>
          </p:cNvPr>
          <p:cNvSpPr txBox="1"/>
          <p:nvPr userDrawn="1"/>
        </p:nvSpPr>
        <p:spPr>
          <a:xfrm>
            <a:off x="47357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VERHAAL</a:t>
            </a:r>
          </a:p>
        </p:txBody>
      </p:sp>
    </p:spTree>
    <p:extLst>
      <p:ext uri="{BB962C8B-B14F-4D97-AF65-F5344CB8AC3E}">
        <p14:creationId xmlns:p14="http://schemas.microsoft.com/office/powerpoint/2010/main" val="3243611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C6D58-E80D-4427-B67C-34B016BAB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FAACCBE-55EE-42A8-9E19-B53BB24A2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E0543321-8BD7-46AF-92A1-50DC010C7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DA8FE44-44A3-4BE1-9655-C69359552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C78A9-A4EE-48A8-9F32-5D4D8BA1C962}" type="datetimeFigureOut">
              <a:rPr lang="nl-NL" smtClean="0"/>
              <a:t>4-10-2019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4D48E1F-99EB-4C2B-A7B5-D9F40054E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BD1261B-41F1-4EBC-A86F-CC6274AB1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BB7D-08C6-442E-B351-4DC6551825A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9849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</a:t>
            </a:r>
            <a:r>
              <a:rPr lang="nl-NL" dirty="0" err="1"/>
              <a:t>volgendee</a:t>
            </a:r>
            <a:r>
              <a:rPr lang="nl-NL" dirty="0"/>
              <a:t>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61" r:id="rId12"/>
    <p:sldLayoutId id="2147483662" r:id="rId13"/>
    <p:sldLayoutId id="2147483656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B324687A-4064-401A-B563-112DE177B4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God de Vader: de almachtige Schepper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85E0BF8-1F79-45E0-8133-A9357D0CDA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Het geloof</a:t>
            </a:r>
          </a:p>
        </p:txBody>
      </p:sp>
    </p:spTree>
    <p:extLst>
      <p:ext uri="{BB962C8B-B14F-4D97-AF65-F5344CB8AC3E}">
        <p14:creationId xmlns:p14="http://schemas.microsoft.com/office/powerpoint/2010/main" val="11292865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49B33-1509-49B0-9A88-BA5265DA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Getrouwe Vader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C978B09-935B-4161-9A3C-6CD2CDC86AD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Hoe wordt/is God onze Vader?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is het zo rijk om God als Vader te hebben?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BBC461D0-6CF9-48A9-85B5-67791F8AE46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 descr="Walking, Beach, Family, Together, Father, Son, Parent">
            <a:extLst>
              <a:ext uri="{FF2B5EF4-FFF2-40B4-BE49-F238E27FC236}">
                <a16:creationId xmlns:a16="http://schemas.microsoft.com/office/drawing/2014/main" id="{F09CC877-ACAC-442F-9376-4F9748D9E80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2" t="-29" b="2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5094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94E7C7-48FF-4CC5-A354-12CB85FFCE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88A062EF-5B51-4814-A235-CFF12E2B23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Maak de verwerkingsvragen op bladzijde 46.</a:t>
            </a:r>
          </a:p>
        </p:txBody>
      </p:sp>
    </p:spTree>
    <p:extLst>
      <p:ext uri="{BB962C8B-B14F-4D97-AF65-F5344CB8AC3E}">
        <p14:creationId xmlns:p14="http://schemas.microsoft.com/office/powerpoint/2010/main" val="1686064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C71CC49-2ACE-44CB-AF34-CF1FCDD14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6FC2383-0DED-42E7-988E-175742205B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7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0D828282-5F35-4134-B3C6-B81078C4D91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9648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CC1B56-3140-4F8F-B9C0-40740523A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5BF336-9D3E-4D5B-85E2-D261731820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A963E0E-98EB-40AF-AF28-4179317589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33:11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03EA52F0-56EB-42F4-B8ED-48C4CFCD34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1DE04319-36B2-4C7D-B681-C53F879636A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2107A419-FF58-42D9-8B04-B369ACFA708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 Handelingen 4:23-31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CC6F45D9-1949-4B33-B7E3-738339D8D11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649707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64A5FCC2-8DD6-47CC-BA9B-CC11EC108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65746F59-6011-4A8E-9999-D4098C8DF5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nl-NL" dirty="0"/>
              <a:t>Wie bidden er hier?</a:t>
            </a:r>
          </a:p>
          <a:p>
            <a:pPr marL="342900" indent="-342900">
              <a:buAutoNum type="arabicPeriod"/>
            </a:pPr>
            <a:r>
              <a:rPr lang="nl-NL" dirty="0"/>
              <a:t>Hoe spreken ze God aan in het gebed (vers 24)?</a:t>
            </a:r>
          </a:p>
          <a:p>
            <a:pPr marL="342900" indent="-342900">
              <a:buAutoNum type="arabicPeriod"/>
            </a:pPr>
            <a:r>
              <a:rPr lang="nl-NL" dirty="0"/>
              <a:t>Waarom zouden zij hier hun gebed mee beginnen?</a:t>
            </a:r>
          </a:p>
          <a:p>
            <a:endParaRPr lang="nl-NL" dirty="0"/>
          </a:p>
          <a:p>
            <a:pPr marL="342900" indent="-342900">
              <a:buAutoNum type="arabicPeriod"/>
            </a:pPr>
            <a:endParaRPr lang="nl-NL" dirty="0"/>
          </a:p>
        </p:txBody>
      </p:sp>
      <p:pic>
        <p:nvPicPr>
          <p:cNvPr id="10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F65A0F59-028B-44C3-9AE5-FD841182C0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prstGeom prst="rect">
            <a:avLst/>
          </a:prstGeom>
          <a:effectLst/>
        </p:spPr>
      </p:pic>
      <p:pic>
        <p:nvPicPr>
          <p:cNvPr id="11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483A481A-FA77-4CDF-B8D4-DAD10A48E2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43619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389A6C28-5A79-460E-8B94-07812DD1F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Binnenkomer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CA507F1-0929-4BE6-A1EA-1421DC5328A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Als je denkt aan de ideale vader, waar denk jij dan aan? </a:t>
            </a:r>
            <a:br>
              <a:rPr lang="nl-NL" dirty="0"/>
            </a:br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Geldt alles wat we hebben genoemd bij de</a:t>
            </a:r>
            <a:br>
              <a:rPr lang="nl-NL" dirty="0"/>
            </a:br>
            <a:r>
              <a:rPr lang="nl-NL" dirty="0"/>
              <a:t>ideale vader ook voor God? </a:t>
            </a:r>
            <a:br>
              <a:rPr lang="nl-NL" dirty="0"/>
            </a:br>
            <a:endParaRPr lang="nl-NL" dirty="0"/>
          </a:p>
        </p:txBody>
      </p:sp>
      <p:pic>
        <p:nvPicPr>
          <p:cNvPr id="1026" name="Picture 2" descr="People, Adult, Male, Trust, Father Son, Lonely, Family">
            <a:extLst>
              <a:ext uri="{FF2B5EF4-FFF2-40B4-BE49-F238E27FC236}">
                <a16:creationId xmlns:a16="http://schemas.microsoft.com/office/drawing/2014/main" id="{8ACEFBE9-CFB4-488B-A569-2978C04332C9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83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5BFCD7-FAA3-4385-AD31-C113B61D5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46B18B-F132-423C-A461-6A572AD8E1E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weet dat God de Vader </a:t>
            </a:r>
            <a:r>
              <a:rPr lang="nl-NL" dirty="0" err="1"/>
              <a:t>dehemel</a:t>
            </a:r>
            <a:r>
              <a:rPr lang="nl-NL" dirty="0"/>
              <a:t> en de aarde geschapen heeft en dat Hij almachtig is </a:t>
            </a:r>
            <a:br>
              <a:rPr lang="nl-NL" dirty="0"/>
            </a:br>
            <a:endParaRPr lang="nl-NL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D47AB57-DEA3-4F1C-95EB-314E709334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besef dat God voor de schepping zorgt en ook mijn leven leidt </a:t>
            </a:r>
            <a:br>
              <a:rPr lang="nl-NL" dirty="0"/>
            </a:br>
            <a:endParaRPr lang="nl-NL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2E00330B-D89F-4258-9D65-0470906CA6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kan het verschil uitleggen tussen de voorzienigheid van God en het noodlot.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0727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BEC1E38-BE60-45EF-8873-FA81B575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Almachtige God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DBF2173E-D701-4927-87EA-D25B7B8275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is het verschil tussen God die schept, en wij die iets maken?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</p:txBody>
      </p:sp>
      <p:sp>
        <p:nvSpPr>
          <p:cNvPr id="7" name="Tijdelijke aanduiding voor verticale tekst 6">
            <a:extLst>
              <a:ext uri="{FF2B5EF4-FFF2-40B4-BE49-F238E27FC236}">
                <a16:creationId xmlns:a16="http://schemas.microsoft.com/office/drawing/2014/main" id="{80A3E94B-5E89-4E2C-972B-747DA83F77C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2050" name="Picture 2" descr="Planet, Earth, Globe, Space, World, Continents, Blue">
            <a:extLst>
              <a:ext uri="{FF2B5EF4-FFF2-40B4-BE49-F238E27FC236}">
                <a16:creationId xmlns:a16="http://schemas.microsoft.com/office/drawing/2014/main" id="{2B132882-C31F-4C05-8A9A-0BF79EBB8E2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24" r="2822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6171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5782E1-2C76-4BAB-97B4-C87260E79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Voorzienigheid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AC4496-8A15-4FBB-9572-09FBB5AE8E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bedoelen we met Gods voorzienigheid?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15B4CDEC-8945-4CAB-AD26-77E9D38C194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3074" name="Picture 2" descr="Hand, Keep, Globe, Earth, Continents, Usa, America">
            <a:extLst>
              <a:ext uri="{FF2B5EF4-FFF2-40B4-BE49-F238E27FC236}">
                <a16:creationId xmlns:a16="http://schemas.microsoft.com/office/drawing/2014/main" id="{AD6A5E2E-4EBA-42BE-91CF-F3846551C41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94" r="245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425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5171A-EC85-4487-A57A-E0D4D6BDA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/>
              <a:t>Onderhouding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683A586-523E-40E8-A731-92B1DEE6EA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Wat bedoelen we met Gods </a:t>
            </a:r>
            <a:r>
              <a:rPr lang="nl-NL" dirty="0" err="1"/>
              <a:t>onderhouding</a:t>
            </a:r>
            <a:r>
              <a:rPr lang="nl-NL" dirty="0"/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hebben we Gods </a:t>
            </a:r>
            <a:r>
              <a:rPr lang="nl-NL" dirty="0" err="1"/>
              <a:t>onderhouding</a:t>
            </a:r>
            <a:r>
              <a:rPr lang="nl-NL" dirty="0"/>
              <a:t> nodig?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ED399912-63CD-4954-9191-7186549E378A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4098" name="Picture 2" descr="House, Derelict, Abandoned, Old, Home, Building, Empty">
            <a:extLst>
              <a:ext uri="{FF2B5EF4-FFF2-40B4-BE49-F238E27FC236}">
                <a16:creationId xmlns:a16="http://schemas.microsoft.com/office/drawing/2014/main" id="{3DD9CDAC-A9A2-4C3D-AF51-3D621C52E7F3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646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DDAB87-C726-4E69-845A-56B197D1A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Regering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58D185-FF63-42C5-977E-9D0E8CB698E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Lees het stukje op blz. 46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bestaat toeval niet?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Waarom is het een troost dat God regeert?</a:t>
            </a:r>
          </a:p>
        </p:txBody>
      </p:sp>
      <p:sp>
        <p:nvSpPr>
          <p:cNvPr id="4" name="Tijdelijke aanduiding voor verticale tekst 3">
            <a:extLst>
              <a:ext uri="{FF2B5EF4-FFF2-40B4-BE49-F238E27FC236}">
                <a16:creationId xmlns:a16="http://schemas.microsoft.com/office/drawing/2014/main" id="{422696D2-A487-4AD3-BCC4-A5A3FAAFF22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pic>
        <p:nvPicPr>
          <p:cNvPr id="5122" name="Picture 2" descr="Crown, Kings, Bavaria, Germany, Europe, Jewelry, Power">
            <a:extLst>
              <a:ext uri="{FF2B5EF4-FFF2-40B4-BE49-F238E27FC236}">
                <a16:creationId xmlns:a16="http://schemas.microsoft.com/office/drawing/2014/main" id="{C6F6EBF2-CC7B-4615-BE84-331072D90402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11" r="24111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452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LeerMij-HHJO">
      <a:dk1>
        <a:srgbClr val="009CC2"/>
      </a:dk1>
      <a:lt1>
        <a:sysClr val="window" lastClr="FFFFFF"/>
      </a:lt1>
      <a:dk2>
        <a:srgbClr val="A2569D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catechesatiemethode-HHJO" id="{5A2530EE-E064-A148-B1F0-57E335DF8228}" vid="{387B95F8-31E1-2E4A-A55D-08FBD7291E0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12-14 jaar Deel 1</Derde_x0020_onderwerp>
    <Hoofdonderwerp xmlns="5e2d06a2-e894-4fc0-9219-8ef4d89372f1">Catechesemethode Leer mij</Hoofdonderwerp>
    <Tweede_x0020_onderwerp xmlns="5e2d06a2-e894-4fc0-9219-8ef4d89372f1" xsi:nil="true"/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0A3BA593-69B9-4F91-9D5C-3F5D42A27135}"/>
</file>

<file path=customXml/itemProps2.xml><?xml version="1.0" encoding="utf-8"?>
<ds:datastoreItem xmlns:ds="http://schemas.openxmlformats.org/officeDocument/2006/customXml" ds:itemID="{7B544423-5CF2-4861-A3E4-BAC1AC41CCF7}"/>
</file>

<file path=customXml/itemProps3.xml><?xml version="1.0" encoding="utf-8"?>
<ds:datastoreItem xmlns:ds="http://schemas.openxmlformats.org/officeDocument/2006/customXml" ds:itemID="{9DF59F09-440D-4062-8DB8-58FCC536F702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</Template>
  <TotalTime>112</TotalTime>
  <Words>278</Words>
  <Application>Microsoft Office PowerPoint</Application>
  <PresentationFormat>Breedbeeld</PresentationFormat>
  <Paragraphs>57</Paragraphs>
  <Slides>12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Arial</vt:lpstr>
      <vt:lpstr>Calibri</vt:lpstr>
      <vt:lpstr>ITC Officina Serif Std Book</vt:lpstr>
      <vt:lpstr>Segoe UI</vt:lpstr>
      <vt:lpstr>Office-thema</vt:lpstr>
      <vt:lpstr>Het geloof</vt:lpstr>
      <vt:lpstr>Opening</vt:lpstr>
      <vt:lpstr>Bijbelstudie</vt:lpstr>
      <vt:lpstr>Binnenkomer</vt:lpstr>
      <vt:lpstr>Doelen</vt:lpstr>
      <vt:lpstr>Almachtige God</vt:lpstr>
      <vt:lpstr>Voorzienigheid</vt:lpstr>
      <vt:lpstr>Onderhouding</vt:lpstr>
      <vt:lpstr>Regering</vt:lpstr>
      <vt:lpstr>Getrouwe Vader</vt:lpstr>
      <vt:lpstr>Verwerkingsvragen</vt:lpstr>
      <vt:lpstr>Huiswerk volgende keer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Bijbel</dc:title>
  <dc:creator>Arie van der Plas</dc:creator>
  <cp:lastModifiedBy>S.T. Lagendijk</cp:lastModifiedBy>
  <cp:revision>43</cp:revision>
  <dcterms:created xsi:type="dcterms:W3CDTF">2018-01-11T12:38:21Z</dcterms:created>
  <dcterms:modified xsi:type="dcterms:W3CDTF">2019-10-04T15:39:46Z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