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3.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6"/>
  </p:notesMasterIdLst>
  <p:sldIdLst>
    <p:sldId id="256" r:id="rId2"/>
    <p:sldId id="259" r:id="rId3"/>
    <p:sldId id="258" r:id="rId4"/>
    <p:sldId id="260" r:id="rId5"/>
    <p:sldId id="257"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81" r:id="rId21"/>
    <p:sldId id="285" r:id="rId22"/>
    <p:sldId id="283" r:id="rId23"/>
    <p:sldId id="284" r:id="rId24"/>
    <p:sldId id="286" r:id="rId2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55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46"/>
    <p:restoredTop sz="69645" autoAdjust="0"/>
  </p:normalViewPr>
  <p:slideViewPr>
    <p:cSldViewPr snapToObjects="1">
      <p:cViewPr varScale="1">
        <p:scale>
          <a:sx n="41" d="100"/>
          <a:sy n="41" d="100"/>
        </p:scale>
        <p:origin x="66" y="7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15320-BF8C-4DCB-8DFF-83E567B003FC}" type="datetimeFigureOut">
              <a:rPr lang="nl-NL" smtClean="0"/>
              <a:t>2-2-2018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E958E5-9EDC-4948-8C36-D1B64C9D8FE2}" type="slidenum">
              <a:rPr lang="nl-NL" smtClean="0"/>
              <a:t>‹nr.›</a:t>
            </a:fld>
            <a:endParaRPr lang="nl-NL"/>
          </a:p>
        </p:txBody>
      </p:sp>
    </p:spTree>
    <p:extLst>
      <p:ext uri="{BB962C8B-B14F-4D97-AF65-F5344CB8AC3E}">
        <p14:creationId xmlns:p14="http://schemas.microsoft.com/office/powerpoint/2010/main" val="14757521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kerkrecht.nl/sites/default/files/Westminster%20Confessie.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a:t>
            </a:fld>
            <a:endParaRPr lang="nl-NL"/>
          </a:p>
        </p:txBody>
      </p:sp>
    </p:spTree>
    <p:extLst>
      <p:ext uri="{BB962C8B-B14F-4D97-AF65-F5344CB8AC3E}">
        <p14:creationId xmlns:p14="http://schemas.microsoft.com/office/powerpoint/2010/main" val="3220821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200" kern="1200" dirty="0">
                <a:solidFill>
                  <a:schemeClr val="tx1"/>
                </a:solidFill>
                <a:effectLst/>
                <a:latin typeface="+mn-lt"/>
                <a:ea typeface="+mn-ea"/>
                <a:cs typeface="+mn-cs"/>
              </a:rPr>
              <a:t>Trek een verticale lijn in het midden van het bord. Schrijf boven het </a:t>
            </a:r>
            <a:r>
              <a:rPr lang="nl-NL" sz="1200" kern="1200" dirty="0" err="1">
                <a:solidFill>
                  <a:schemeClr val="tx1"/>
                </a:solidFill>
                <a:effectLst/>
                <a:latin typeface="+mn-lt"/>
                <a:ea typeface="+mn-ea"/>
                <a:cs typeface="+mn-cs"/>
              </a:rPr>
              <a:t>linkervlak</a:t>
            </a:r>
            <a:r>
              <a:rPr lang="nl-NL" sz="1200" kern="1200" dirty="0">
                <a:solidFill>
                  <a:schemeClr val="tx1"/>
                </a:solidFill>
                <a:effectLst/>
                <a:latin typeface="+mn-lt"/>
                <a:ea typeface="+mn-ea"/>
                <a:cs typeface="+mn-cs"/>
              </a:rPr>
              <a:t> eens, boven het rechtervlak oneens. Laat de catechisanten reageren op de volgende stelling door een post-</a:t>
            </a:r>
            <a:r>
              <a:rPr lang="nl-NL" sz="1200" kern="1200" dirty="0" err="1">
                <a:solidFill>
                  <a:schemeClr val="tx1"/>
                </a:solidFill>
                <a:effectLst/>
                <a:latin typeface="+mn-lt"/>
                <a:ea typeface="+mn-ea"/>
                <a:cs typeface="+mn-cs"/>
              </a:rPr>
              <a:t>it</a:t>
            </a:r>
            <a:r>
              <a:rPr lang="nl-NL" sz="1200" kern="1200" dirty="0">
                <a:solidFill>
                  <a:schemeClr val="tx1"/>
                </a:solidFill>
                <a:effectLst/>
                <a:latin typeface="+mn-lt"/>
                <a:ea typeface="+mn-ea"/>
                <a:cs typeface="+mn-cs"/>
              </a:rPr>
              <a:t> te plakken: </a:t>
            </a:r>
            <a:r>
              <a:rPr lang="nl-NL" sz="1200" i="1" kern="1200" dirty="0">
                <a:solidFill>
                  <a:schemeClr val="tx1"/>
                </a:solidFill>
                <a:effectLst/>
                <a:latin typeface="+mn-lt"/>
                <a:ea typeface="+mn-ea"/>
                <a:cs typeface="+mn-cs"/>
              </a:rPr>
              <a:t>Je kunt nooit genoeg aandacht besteden aan de kerkgeschiedenis.</a:t>
            </a:r>
            <a:r>
              <a:rPr lang="nl-NL" sz="1200" i="0" kern="1200" baseline="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N</a:t>
            </a:r>
            <a:r>
              <a:rPr lang="en-GB" sz="1200" kern="1200" dirty="0">
                <a:solidFill>
                  <a:schemeClr val="tx1"/>
                </a:solidFill>
                <a:effectLst/>
                <a:latin typeface="+mn-lt"/>
                <a:ea typeface="+mn-ea"/>
                <a:cs typeface="+mn-cs"/>
              </a:rPr>
              <a:t>.</a:t>
            </a:r>
            <a:r>
              <a:rPr lang="en-GB" sz="1200" kern="1200" dirty="0" err="1">
                <a:solidFill>
                  <a:schemeClr val="tx1"/>
                </a:solidFill>
                <a:effectLst/>
                <a:latin typeface="+mn-lt"/>
                <a:ea typeface="+mn-ea"/>
                <a:cs typeface="+mn-cs"/>
              </a:rPr>
              <a:t>a.v</a:t>
            </a:r>
            <a:r>
              <a:rPr lang="en-GB" sz="1200" kern="1200" dirty="0">
                <a:solidFill>
                  <a:schemeClr val="tx1"/>
                </a:solidFill>
                <a:effectLst/>
                <a:latin typeface="+mn-lt"/>
                <a:ea typeface="+mn-ea"/>
                <a:cs typeface="+mn-cs"/>
              </a:rPr>
              <a:t> interview met ds. </a:t>
            </a:r>
            <a:r>
              <a:rPr lang="en-GB" sz="1200" kern="1200" dirty="0" err="1">
                <a:solidFill>
                  <a:schemeClr val="tx1"/>
                </a:solidFill>
                <a:effectLst/>
                <a:latin typeface="+mn-lt"/>
                <a:ea typeface="+mn-ea"/>
                <a:cs typeface="+mn-cs"/>
              </a:rPr>
              <a:t>Messenmaker</a:t>
            </a:r>
            <a:r>
              <a:rPr lang="en-GB" sz="1200"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Kerkgeschiedenis is belangrijk maar alleen oog hebben voor de geschiedenis is niet goed: nog belangrijker is het om naar de toekomst te kijken: Hij gisteren en heden Dezelfde, en in der eeuwigheid</a:t>
            </a:r>
          </a:p>
          <a:p>
            <a:r>
              <a:rPr lang="nl-NL" sz="1200" kern="1200" dirty="0">
                <a:solidFill>
                  <a:schemeClr val="tx1"/>
                </a:solidFill>
                <a:effectLst/>
                <a:latin typeface="+mn-lt"/>
                <a:ea typeface="+mn-ea"/>
                <a:cs typeface="+mn-cs"/>
              </a:rPr>
              <a:t>We worden daarom worden we niet alleen geroepen Gods machtige daden uit het verleden te kennen en te duiden, maar ook oog te hebben voor Zijn handelen in het heden en in de toekomst. Den Heere regeert en bestuurt alles. Hij werkt wonderlijk. Hij is Dezelfde en gaat door met Zijn werk. Hij is niet alleen de Alfa, maar ook de Oméga, Die gezegd heeft: ‘Zie, Ik maak alle dingen nieuw.</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15</a:t>
            </a:fld>
            <a:endParaRPr lang="nl-NL"/>
          </a:p>
        </p:txBody>
      </p:sp>
    </p:spTree>
    <p:extLst>
      <p:ext uri="{BB962C8B-B14F-4D97-AF65-F5344CB8AC3E}">
        <p14:creationId xmlns:p14="http://schemas.microsoft.com/office/powerpoint/2010/main" val="1058672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Vraag: Waar denk je aan bij kerkgeschiedenis?</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Misschien dat catechisanten vooral aan de verhalen over martelaars denken, dan kan ingebracht worden of het in het verleden niet ook over vragen  / thema’s ging. Kerkgeschiedenis laat zien dat over veel actuele vragen al is nagedacht, wij (catechisanten) zijn niet de eersten die daarover nadenken. De vragen zijn vaak al lang geleden een keer gesteld. Het kan troost geven  dat hun zoektocht niet uniek is.</a:t>
            </a:r>
          </a:p>
          <a:p>
            <a:r>
              <a:rPr lang="nl-NL" sz="1200" kern="1200" dirty="0">
                <a:solidFill>
                  <a:schemeClr val="tx1"/>
                </a:solidFill>
                <a:effectLst/>
                <a:latin typeface="+mn-lt"/>
                <a:ea typeface="+mn-ea"/>
                <a:cs typeface="+mn-cs"/>
              </a:rPr>
              <a:t>Voorbeelden hiervan zijn wellicht voor de doelgroep nog een beetje buiten hun belevingswereld: maar vragen over de onfeilbaarheid van Gods Woord is van alle tijden. Een ander actueel thema, (maar speelt soms minder bij 12-, 13- en 14-jarigen) is bijvoorbeeld de discussie over de kinderdoop en volwassendoop. In de vroege kerk zijn die vragen ook al overdacht.</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17</a:t>
            </a:fld>
            <a:endParaRPr lang="nl-NL"/>
          </a:p>
        </p:txBody>
      </p:sp>
    </p:spTree>
    <p:extLst>
      <p:ext uri="{BB962C8B-B14F-4D97-AF65-F5344CB8AC3E}">
        <p14:creationId xmlns:p14="http://schemas.microsoft.com/office/powerpoint/2010/main" val="1002230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18</a:t>
            </a:fld>
            <a:endParaRPr lang="nl-NL"/>
          </a:p>
        </p:txBody>
      </p:sp>
    </p:spTree>
    <p:extLst>
      <p:ext uri="{BB962C8B-B14F-4D97-AF65-F5344CB8AC3E}">
        <p14:creationId xmlns:p14="http://schemas.microsoft.com/office/powerpoint/2010/main" val="26784926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Isaac Newton is een bekende wetenschapper uit de 17</a:t>
            </a:r>
            <a:r>
              <a:rPr lang="nl-NL" sz="1200" kern="1200" baseline="30000" dirty="0">
                <a:solidFill>
                  <a:schemeClr val="tx1"/>
                </a:solidFill>
                <a:effectLst/>
                <a:latin typeface="+mn-lt"/>
                <a:ea typeface="+mn-ea"/>
                <a:cs typeface="+mn-cs"/>
              </a:rPr>
              <a:t>e</a:t>
            </a:r>
            <a:r>
              <a:rPr lang="nl-NL" sz="1200" kern="1200" dirty="0">
                <a:solidFill>
                  <a:schemeClr val="tx1"/>
                </a:solidFill>
                <a:effectLst/>
                <a:latin typeface="+mn-lt"/>
                <a:ea typeface="+mn-ea"/>
                <a:cs typeface="+mn-cs"/>
              </a:rPr>
              <a:t> eeuw . Hij is onder andere beroemd geworden door zijn beschrijving van de zwaartekracht. Minder bekend is, dat Newton christen was. Hij zei bijvoorbeeld: ‘Al mijn ontdekkingen zijn gedaan als antwoorden op mijn gebed’. Een andere bekende uitspraak van Newton is: ‘Als ik verder heb gezien dan anderen, komt dat doordat ik op de schouders van reuzen stond’. Hiermee bedoelde hij, dat hij zijn ontdekkingen nooit had kunnen doen zonder de kennis en kunde van mensen die voor hem geleefd hadden. In deze les gaat het over kerkgeschiedenis. We denken daarover na, omdat we op de schouders staan van christenen die voor ons leefden. Wat zij van en over God leerden, mogen wij vandaag de dag dankbaar gebruiken en doorgeven aan een nieuwe generatie.</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19</a:t>
            </a:fld>
            <a:endParaRPr lang="nl-NL"/>
          </a:p>
        </p:txBody>
      </p:sp>
    </p:spTree>
    <p:extLst>
      <p:ext uri="{BB962C8B-B14F-4D97-AF65-F5344CB8AC3E}">
        <p14:creationId xmlns:p14="http://schemas.microsoft.com/office/powerpoint/2010/main" val="18571345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Sommige catechisanten hebben bij deze opdracht misschien even een ‘zetje in de rug’ nodig. Dit geeft de mogelijkheid om als catecheet hier iets van jezelf te laten zien. Nodig 1 of 2 catechisanten uit (als de situatie veilig genoeg is om dat te doen) om aan de hand van hun antwoorden iets over zichzelf te vertellen. Probeer de link te leggen naar het zien van Gods hand en Zijn leiding in hun én uw leven.</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20</a:t>
            </a:fld>
            <a:endParaRPr lang="nl-NL"/>
          </a:p>
        </p:txBody>
      </p:sp>
    </p:spTree>
    <p:extLst>
      <p:ext uri="{BB962C8B-B14F-4D97-AF65-F5344CB8AC3E}">
        <p14:creationId xmlns:p14="http://schemas.microsoft.com/office/powerpoint/2010/main" val="25117627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Stel dat de catechisanten geboren zouden zijn diep in het Amazoneregenwoud in Zuid-Amerika, ver weg van de moderne wereld. Als 12-/13-jarige komen ze van de een op de andere dag in een stad of dorp in Nederland terecht. Ze hebben geen idee welk land dit is, waar de gewoontes en tradities in dit land/deze plaats vandaan komen. Het is net de tijd van 27 april, 4 en 5 mei. ’s Zondags bezoeken ze kerkdienst van de hersteld hervormde gemeente ter plaatse. Ze vallen van de ene verbazing in de andere. Hoe komt dit? </a:t>
            </a:r>
          </a:p>
          <a:p>
            <a:r>
              <a:rPr lang="nl-NL" sz="1200" kern="1200" dirty="0">
                <a:solidFill>
                  <a:schemeClr val="tx1"/>
                </a:solidFill>
                <a:effectLst/>
                <a:latin typeface="+mn-lt"/>
                <a:ea typeface="+mn-ea"/>
                <a:cs typeface="+mn-cs"/>
              </a:rPr>
              <a:t>Probeer aansluitend bij de antwoorden die de catechisanten geven, uit te leggen dat wij zonder kennis van onze (familie)geschiedenis, vaderlandse en wereldgeschiedenis heel veel zaken niet zouden kunnen begrijpen en plaatsen. Zo is het ook met de kerkgeschiedenis. Kennis hiervan hebben wij nodig om vandaag de dag christen te zijn. Want ook voor de kerkgeschiedenis geldt: de geschiedenis herhaalt zich. En: ‘wie de geschiedenis niet kent, moet hem overdoen’.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21</a:t>
            </a:fld>
            <a:endParaRPr lang="nl-NL"/>
          </a:p>
        </p:txBody>
      </p:sp>
    </p:spTree>
    <p:extLst>
      <p:ext uri="{BB962C8B-B14F-4D97-AF65-F5344CB8AC3E}">
        <p14:creationId xmlns:p14="http://schemas.microsoft.com/office/powerpoint/2010/main" val="1847055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i="1" kern="1200" dirty="0">
                <a:solidFill>
                  <a:schemeClr val="tx1"/>
                </a:solidFill>
                <a:effectLst/>
                <a:latin typeface="+mn-lt"/>
                <a:ea typeface="+mn-ea"/>
                <a:cs typeface="+mn-cs"/>
              </a:rPr>
              <a:t>Deze verwerkingsopdracht is met name geschikt voor denkers en minder voor doeners.</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Over wat de kerk op grond van Gods Woord gelooft en belijdt, en om dwalingen te weerleggen heeft de kerk zich vaak uitgesproken in geloofsbelijdenissen.</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Verdeel de catechisanten in groepjes. Geef ieder groepje een (deel van een) belijdenisgeschrift. Bijvoorbeeld: de geloofsbelijdenis van </a:t>
            </a:r>
            <a:r>
              <a:rPr lang="nl-NL" sz="1200" kern="1200" dirty="0" err="1">
                <a:solidFill>
                  <a:schemeClr val="tx1"/>
                </a:solidFill>
                <a:effectLst/>
                <a:latin typeface="+mn-lt"/>
                <a:ea typeface="+mn-ea"/>
                <a:cs typeface="+mn-cs"/>
              </a:rPr>
              <a:t>Athanasius</a:t>
            </a:r>
            <a:r>
              <a:rPr lang="nl-NL" sz="1200" kern="1200" dirty="0">
                <a:solidFill>
                  <a:schemeClr val="tx1"/>
                </a:solidFill>
                <a:effectLst/>
                <a:latin typeface="+mn-lt"/>
                <a:ea typeface="+mn-ea"/>
                <a:cs typeface="+mn-cs"/>
              </a:rPr>
              <a:t>, vraag en antwoord 80 van de Heidelbergse catechismus, art. 1-5 van hoofdstuk 1 van de Dordtse Leerregels, art. 15 van de Nederlandse Geloofsbelijdenis. Ieder groepje gaat aan de slag met de volgende vragen:</a:t>
            </a:r>
          </a:p>
          <a:p>
            <a:pPr lvl="0"/>
            <a:r>
              <a:rPr lang="nl-NL" sz="1200" kern="1200" dirty="0">
                <a:solidFill>
                  <a:schemeClr val="tx1"/>
                </a:solidFill>
                <a:effectLst/>
                <a:latin typeface="+mn-lt"/>
                <a:ea typeface="+mn-ea"/>
                <a:cs typeface="+mn-cs"/>
              </a:rPr>
              <a:t>Wat zegt/belijdt de kerk hier?</a:t>
            </a:r>
          </a:p>
          <a:p>
            <a:pPr lvl="0"/>
            <a:r>
              <a:rPr lang="nl-NL" sz="1200" kern="1200" dirty="0">
                <a:solidFill>
                  <a:schemeClr val="tx1"/>
                </a:solidFill>
                <a:effectLst/>
                <a:latin typeface="+mn-lt"/>
                <a:ea typeface="+mn-ea"/>
                <a:cs typeface="+mn-cs"/>
              </a:rPr>
              <a:t>Welke dwaling(en) weerlegt zij in deze belijdenis?</a:t>
            </a:r>
          </a:p>
          <a:p>
            <a:pPr lvl="0"/>
            <a:r>
              <a:rPr lang="nl-NL" sz="1200" kern="1200" dirty="0">
                <a:solidFill>
                  <a:schemeClr val="tx1"/>
                </a:solidFill>
                <a:effectLst/>
                <a:latin typeface="+mn-lt"/>
                <a:ea typeface="+mn-ea"/>
                <a:cs typeface="+mn-cs"/>
              </a:rPr>
              <a:t>Wat heeft deze belijdenis de kerk van nu te zeggen?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Probeer in de nabespreking steeds de link naar de actualiteit te leggen.</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Voor ‘denkers’ is het eventueel een optie om een artikel uit de Westminster </a:t>
            </a:r>
            <a:r>
              <a:rPr lang="nl-NL" sz="1200" kern="1200" dirty="0" err="1">
                <a:solidFill>
                  <a:schemeClr val="tx1"/>
                </a:solidFill>
                <a:effectLst/>
                <a:latin typeface="+mn-lt"/>
                <a:ea typeface="+mn-ea"/>
                <a:cs typeface="+mn-cs"/>
              </a:rPr>
              <a:t>Confession</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Faith</a:t>
            </a:r>
            <a:r>
              <a:rPr lang="nl-NL" sz="1200" kern="1200" dirty="0">
                <a:solidFill>
                  <a:schemeClr val="tx1"/>
                </a:solidFill>
                <a:effectLst/>
                <a:latin typeface="+mn-lt"/>
                <a:ea typeface="+mn-ea"/>
                <a:cs typeface="+mn-cs"/>
              </a:rPr>
              <a:t> en/of vraag en antwoord uit de Westminster </a:t>
            </a:r>
            <a:r>
              <a:rPr lang="nl-NL" sz="1200" kern="1200" dirty="0" err="1">
                <a:solidFill>
                  <a:schemeClr val="tx1"/>
                </a:solidFill>
                <a:effectLst/>
                <a:latin typeface="+mn-lt"/>
                <a:ea typeface="+mn-ea"/>
                <a:cs typeface="+mn-cs"/>
              </a:rPr>
              <a:t>Larger</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Shorter</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Catechism</a:t>
            </a:r>
            <a:r>
              <a:rPr lang="nl-NL" sz="1200" kern="1200" dirty="0">
                <a:solidFill>
                  <a:schemeClr val="tx1"/>
                </a:solidFill>
                <a:effectLst/>
                <a:latin typeface="+mn-lt"/>
                <a:ea typeface="+mn-ea"/>
                <a:cs typeface="+mn-cs"/>
              </a:rPr>
              <a:t> te nemen. Deze zijn in Nederlandse vertaling beschikbaar via: </a:t>
            </a:r>
            <a:r>
              <a:rPr lang="nl-NL" sz="1200" u="sng" kern="1200" dirty="0">
                <a:solidFill>
                  <a:schemeClr val="tx1"/>
                </a:solidFill>
                <a:effectLst/>
                <a:latin typeface="+mn-lt"/>
                <a:ea typeface="+mn-ea"/>
                <a:cs typeface="+mn-cs"/>
                <a:hlinkClick r:id="rId3"/>
              </a:rPr>
              <a:t>http://www.kerkrecht.nl/sites/default/files/Westminster%20Confessie.pdf</a:t>
            </a:r>
            <a:r>
              <a:rPr lang="nl-NL" sz="1200" kern="1200" dirty="0">
                <a:solidFill>
                  <a:schemeClr val="tx1"/>
                </a:solidFill>
                <a:effectLst/>
                <a:latin typeface="+mn-lt"/>
                <a:ea typeface="+mn-ea"/>
                <a:cs typeface="+mn-cs"/>
              </a:rPr>
              <a:t> </a:t>
            </a:r>
          </a:p>
          <a:p>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is dan wel van belang om kort iets over de ontstaansgeschiedenis van deze belijdenisgeschriften te vertellen, en de relatie met de belijdenisgeschriften van ‘onze’ kerk.</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22</a:t>
            </a:fld>
            <a:endParaRPr lang="nl-NL"/>
          </a:p>
        </p:txBody>
      </p:sp>
    </p:spTree>
    <p:extLst>
      <p:ext uri="{BB962C8B-B14F-4D97-AF65-F5344CB8AC3E}">
        <p14:creationId xmlns:p14="http://schemas.microsoft.com/office/powerpoint/2010/main" val="647091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Laat de catechisanten nadenken over het belang / nut van de kerkgeschiedenis. Laat hen daarvoor in groepjes de volgende teksten opzoeken. Laat hen in eigen woorden weergeven wat dit betekent voor het omgaan met de kerkgeschiedenis. Bespreek daarna wat elk groepje heeft gevonden.</a:t>
            </a:r>
          </a:p>
          <a:p>
            <a:r>
              <a:rPr lang="nl-NL" sz="1200" kern="1200" dirty="0">
                <a:solidFill>
                  <a:schemeClr val="tx1"/>
                </a:solidFill>
                <a:effectLst/>
                <a:latin typeface="+mn-lt"/>
                <a:ea typeface="+mn-ea"/>
                <a:cs typeface="+mn-cs"/>
              </a:rPr>
              <a:t>Er staat:</a:t>
            </a:r>
          </a:p>
          <a:p>
            <a:pPr lvl="0"/>
            <a:r>
              <a:rPr lang="nl-NL" sz="1200" kern="1200" dirty="0">
                <a:solidFill>
                  <a:schemeClr val="tx1"/>
                </a:solidFill>
                <a:effectLst/>
                <a:latin typeface="+mn-lt"/>
                <a:ea typeface="+mn-ea"/>
                <a:cs typeface="+mn-cs"/>
              </a:rPr>
              <a:t>Dat we Gods daden moeten doorvertellen aan de volgende generaties. </a:t>
            </a:r>
          </a:p>
          <a:p>
            <a:pPr lvl="0"/>
            <a:r>
              <a:rPr lang="nl-NL" sz="1200" kern="1200" dirty="0">
                <a:solidFill>
                  <a:schemeClr val="tx1"/>
                </a:solidFill>
                <a:effectLst/>
                <a:latin typeface="+mn-lt"/>
                <a:ea typeface="+mn-ea"/>
                <a:cs typeface="+mn-cs"/>
              </a:rPr>
              <a:t>Dat we de grote daden van de Heere niet moeten te verbergen voor het volgende geslacht.</a:t>
            </a:r>
          </a:p>
          <a:p>
            <a:pPr lvl="0"/>
            <a:r>
              <a:rPr lang="nl-NL" sz="1200" kern="1200" dirty="0">
                <a:solidFill>
                  <a:schemeClr val="tx1"/>
                </a:solidFill>
                <a:effectLst/>
                <a:latin typeface="+mn-lt"/>
                <a:ea typeface="+mn-ea"/>
                <a:cs typeface="+mn-cs"/>
              </a:rPr>
              <a:t>Dat de volgende generatie hun hoop op God moet stellen, en Gods daden niet moet vergeten, maar Zijn geboden bewaren.”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Dat is het grootste nut van het doorgeven van de verhalen uit de kerkgeschiedenis. De Heere heeft ons wat te zeggen met de weg die Hij met Zijn volk en met Zijn kerk gegaan is.</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23</a:t>
            </a:fld>
            <a:endParaRPr lang="nl-NL"/>
          </a:p>
        </p:txBody>
      </p:sp>
    </p:spTree>
    <p:extLst>
      <p:ext uri="{BB962C8B-B14F-4D97-AF65-F5344CB8AC3E}">
        <p14:creationId xmlns:p14="http://schemas.microsoft.com/office/powerpoint/2010/main" val="3826653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Toelichting: Als je kijkt naar de grote kerkgeschiedenis, tweeduizend jaar christelijke kerkgeschiedenis, dan leer je te relativeren. Kerkgeschiedenis helpt om jezelf en de onderlinge verschillen tussen geloofsgemeenschappen niet te groot te maken.   </a:t>
            </a:r>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24</a:t>
            </a:fld>
            <a:endParaRPr lang="nl-NL"/>
          </a:p>
        </p:txBody>
      </p:sp>
    </p:spTree>
    <p:extLst>
      <p:ext uri="{BB962C8B-B14F-4D97-AF65-F5344CB8AC3E}">
        <p14:creationId xmlns:p14="http://schemas.microsoft.com/office/powerpoint/2010/main" val="112048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3</a:t>
            </a:fld>
            <a:endParaRPr lang="nl-NL" dirty="0"/>
          </a:p>
        </p:txBody>
      </p:sp>
    </p:spTree>
    <p:extLst>
      <p:ext uri="{BB962C8B-B14F-4D97-AF65-F5344CB8AC3E}">
        <p14:creationId xmlns:p14="http://schemas.microsoft.com/office/powerpoint/2010/main" val="4137525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Laat een catechisant de opdracht</a:t>
            </a:r>
            <a:r>
              <a:rPr lang="nl-NL" baseline="0" dirty="0"/>
              <a:t> van de binnenkomer van pagina 35 </a:t>
            </a:r>
            <a:r>
              <a:rPr lang="nl-NL" dirty="0"/>
              <a:t>voorlezen. </a:t>
            </a: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4</a:t>
            </a:fld>
            <a:endParaRPr lang="nl-NL" dirty="0"/>
          </a:p>
        </p:txBody>
      </p:sp>
    </p:spTree>
    <p:extLst>
      <p:ext uri="{BB962C8B-B14F-4D97-AF65-F5344CB8AC3E}">
        <p14:creationId xmlns:p14="http://schemas.microsoft.com/office/powerpoint/2010/main" val="3442365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geschiedenis van de Kerk</a:t>
            </a:r>
            <a:r>
              <a:rPr lang="nl-NL" baseline="0" dirty="0"/>
              <a:t> van Jezus Christus. </a:t>
            </a:r>
          </a:p>
          <a:p>
            <a:r>
              <a:rPr lang="nl-NL" baseline="0" dirty="0"/>
              <a:t>De Heere Zelf houdt Zijn Kerk in stand.</a:t>
            </a:r>
            <a:endParaRPr lang="nl-NL" dirty="0"/>
          </a:p>
          <a:p>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6</a:t>
            </a:fld>
            <a:endParaRPr lang="nl-NL" dirty="0"/>
          </a:p>
        </p:txBody>
      </p:sp>
    </p:spTree>
    <p:extLst>
      <p:ext uri="{BB962C8B-B14F-4D97-AF65-F5344CB8AC3E}">
        <p14:creationId xmlns:p14="http://schemas.microsoft.com/office/powerpoint/2010/main" val="318071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Jezus Christus</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7</a:t>
            </a:fld>
            <a:endParaRPr lang="nl-NL" dirty="0"/>
          </a:p>
        </p:txBody>
      </p:sp>
    </p:spTree>
    <p:extLst>
      <p:ext uri="{BB962C8B-B14F-4D97-AF65-F5344CB8AC3E}">
        <p14:creationId xmlns:p14="http://schemas.microsoft.com/office/powerpoint/2010/main" val="41967905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Kerkgeschiedenis</a:t>
            </a:r>
            <a:r>
              <a:rPr lang="nl-NL" baseline="0" dirty="0"/>
              <a:t> leert ons om Gods leiding te zien in het ontstaan en bestaan van de Kerk.</a:t>
            </a:r>
          </a:p>
          <a:p>
            <a:r>
              <a:rPr lang="nl-NL" baseline="0" dirty="0"/>
              <a:t>De geschiedenis van de Kerk herhaalt zich vaak, ook als het gaat om dwalingen. We mogen ons voordeel doen met wat de Heere uit het verleden doorgeeft. </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8</a:t>
            </a:fld>
            <a:endParaRPr lang="nl-NL" dirty="0"/>
          </a:p>
        </p:txBody>
      </p:sp>
    </p:spTree>
    <p:extLst>
      <p:ext uri="{BB962C8B-B14F-4D97-AF65-F5344CB8AC3E}">
        <p14:creationId xmlns:p14="http://schemas.microsoft.com/office/powerpoint/2010/main" val="4227627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Richteren, Galaten, Middeleeuwen, 21</a:t>
            </a:r>
            <a:r>
              <a:rPr lang="nl-NL" baseline="30000" dirty="0"/>
              <a:t>ste</a:t>
            </a:r>
            <a:r>
              <a:rPr lang="nl-NL" baseline="0" dirty="0"/>
              <a:t> eeuw?</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9</a:t>
            </a:fld>
            <a:endParaRPr lang="nl-NL" dirty="0"/>
          </a:p>
        </p:txBody>
      </p:sp>
    </p:spTree>
    <p:extLst>
      <p:ext uri="{BB962C8B-B14F-4D97-AF65-F5344CB8AC3E}">
        <p14:creationId xmlns:p14="http://schemas.microsoft.com/office/powerpoint/2010/main" val="372317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Heere gaf terugkeer door mensen als </a:t>
            </a:r>
            <a:r>
              <a:rPr lang="nl-NL" dirty="0" err="1"/>
              <a:t>Athanasius</a:t>
            </a:r>
            <a:r>
              <a:rPr lang="nl-NL" baseline="0" dirty="0"/>
              <a:t>, Augustinus, Luther en Calvijn.</a:t>
            </a:r>
            <a:endParaRPr lang="nl-NL" dirty="0"/>
          </a:p>
          <a:p>
            <a:r>
              <a:rPr lang="nl-NL" dirty="0"/>
              <a:t>Totdat Hij</a:t>
            </a:r>
            <a:r>
              <a:rPr lang="nl-NL" baseline="0" dirty="0"/>
              <a:t> zal wederkomen.</a:t>
            </a:r>
            <a:endParaRPr lang="nl-NL" dirty="0"/>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10</a:t>
            </a:fld>
            <a:endParaRPr lang="nl-NL" dirty="0"/>
          </a:p>
        </p:txBody>
      </p:sp>
    </p:spTree>
    <p:extLst>
      <p:ext uri="{BB962C8B-B14F-4D97-AF65-F5344CB8AC3E}">
        <p14:creationId xmlns:p14="http://schemas.microsoft.com/office/powerpoint/2010/main" val="2557468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Geef voor deze opdracht 3 minuten de tijd. </a:t>
            </a:r>
          </a:p>
        </p:txBody>
      </p:sp>
      <p:sp>
        <p:nvSpPr>
          <p:cNvPr id="4" name="Tijdelijke aanduiding voor dianummer 3"/>
          <p:cNvSpPr>
            <a:spLocks noGrp="1"/>
          </p:cNvSpPr>
          <p:nvPr>
            <p:ph type="sldNum" sz="quarter" idx="10"/>
          </p:nvPr>
        </p:nvSpPr>
        <p:spPr/>
        <p:txBody>
          <a:bodyPr/>
          <a:lstStyle/>
          <a:p>
            <a:fld id="{A8E958E5-9EDC-4948-8C36-D1B64C9D8FE2}" type="slidenum">
              <a:rPr lang="nl-NL" smtClean="0"/>
              <a:t>14</a:t>
            </a:fld>
            <a:endParaRPr lang="nl-NL"/>
          </a:p>
        </p:txBody>
      </p:sp>
    </p:spTree>
    <p:extLst>
      <p:ext uri="{BB962C8B-B14F-4D97-AF65-F5344CB8AC3E}">
        <p14:creationId xmlns:p14="http://schemas.microsoft.com/office/powerpoint/2010/main" val="2991337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12-14 ja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52E399B8-E73D-4E81-87EA-C94F21033B45}"/>
              </a:ext>
            </a:extLst>
          </p:cNvPr>
          <p:cNvSpPr>
            <a:spLocks noGrp="1"/>
          </p:cNvSpPr>
          <p:nvPr>
            <p:ph type="body" sz="quarter" idx="10" hasCustomPrompt="1"/>
          </p:nvPr>
        </p:nvSpPr>
        <p:spPr>
          <a:xfrm>
            <a:off x="4440238" y="5651500"/>
            <a:ext cx="5395912" cy="900113"/>
          </a:xfrm>
        </p:spPr>
        <p:txBody>
          <a:bodyPr>
            <a:normAutofit/>
          </a:bodyPr>
          <a:lstStyle>
            <a:lvl1pPr marL="0" indent="0">
              <a:buNone/>
              <a:defRPr sz="2400" b="1">
                <a:solidFill>
                  <a:schemeClr val="tx2"/>
                </a:solidFill>
                <a:latin typeface="+mj-lt"/>
              </a:defRPr>
            </a:lvl1pPr>
          </a:lstStyle>
          <a:p>
            <a:pPr lvl="0"/>
            <a:r>
              <a:rPr lang="nl-NL" dirty="0"/>
              <a:t>Ondertitel onderwerp</a:t>
            </a:r>
          </a:p>
        </p:txBody>
      </p:sp>
      <p:sp>
        <p:nvSpPr>
          <p:cNvPr id="2" name="Titel 1"/>
          <p:cNvSpPr>
            <a:spLocks noGrp="1"/>
          </p:cNvSpPr>
          <p:nvPr>
            <p:ph type="title" hasCustomPrompt="1"/>
          </p:nvPr>
        </p:nvSpPr>
        <p:spPr>
          <a:xfrm>
            <a:off x="4445999" y="4572000"/>
            <a:ext cx="5396400" cy="900000"/>
          </a:xfrm>
        </p:spPr>
        <p:txBody>
          <a:bodyPr/>
          <a:lstStyle>
            <a:lvl1pPr>
              <a:defRPr baseline="0"/>
            </a:lvl1pPr>
          </a:lstStyle>
          <a:p>
            <a:r>
              <a:rPr lang="nl-NL" dirty="0"/>
              <a:t>TITEL ONDERWERP</a:t>
            </a:r>
          </a:p>
        </p:txBody>
      </p:sp>
    </p:spTree>
    <p:extLst>
      <p:ext uri="{BB962C8B-B14F-4D97-AF65-F5344CB8AC3E}">
        <p14:creationId xmlns:p14="http://schemas.microsoft.com/office/powerpoint/2010/main" val="1451650198"/>
      </p:ext>
    </p:extLst>
  </p:cSld>
  <p:clrMapOvr>
    <a:masterClrMapping/>
  </p:clrMapOvr>
  <p:extLst mod="1">
    <p:ext uri="{DCECCB84-F9BA-43D5-87BE-67443E8EF086}">
      <p15:sldGuideLst xmlns:p15="http://schemas.microsoft.com/office/powerpoint/2012/main">
        <p15:guide id="1" pos="2797"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werkingsvragen">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3BC95A4C-9BD5-45D8-A73C-EFEE4466BDEB}"/>
              </a:ext>
            </a:extLst>
          </p:cNvPr>
          <p:cNvPicPr>
            <a:picLocks noChangeAspect="1"/>
          </p:cNvPicPr>
          <p:nvPr userDrawn="1"/>
        </p:nvPicPr>
        <p:blipFill>
          <a:blip r:embed="rId2"/>
          <a:stretch>
            <a:fillRect/>
          </a:stretch>
        </p:blipFill>
        <p:spPr>
          <a:xfrm>
            <a:off x="10463808" y="4064586"/>
            <a:ext cx="1728192" cy="2793413"/>
          </a:xfrm>
          <a:prstGeom prst="rect">
            <a:avLst/>
          </a:prstGeom>
        </p:spPr>
      </p:pic>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Verwerkingsvragen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ekstvak 5">
            <a:extLst>
              <a:ext uri="{FF2B5EF4-FFF2-40B4-BE49-F238E27FC236}">
                <a16:creationId xmlns:a16="http://schemas.microsoft.com/office/drawing/2014/main" id="{2D0DE500-DF0E-4000-B54E-E1DCBE4322D3}"/>
              </a:ext>
            </a:extLst>
          </p:cNvPr>
          <p:cNvSpPr txBox="1"/>
          <p:nvPr userDrawn="1"/>
        </p:nvSpPr>
        <p:spPr>
          <a:xfrm>
            <a:off x="47360" y="2780928"/>
            <a:ext cx="492443" cy="3886691"/>
          </a:xfrm>
          <a:prstGeom prst="rect">
            <a:avLst/>
          </a:prstGeom>
          <a:noFill/>
        </p:spPr>
        <p:txBody>
          <a:bodyPr vert="vert" wrap="square" rtlCol="0">
            <a:spAutoFit/>
          </a:bodyPr>
          <a:lstStyle/>
          <a:p>
            <a:pPr algn="r"/>
            <a:r>
              <a:rPr lang="nl-NL" sz="2000" b="1" dirty="0">
                <a:solidFill>
                  <a:schemeClr val="bg1"/>
                </a:solidFill>
              </a:rPr>
              <a:t>VERWERKING</a:t>
            </a:r>
          </a:p>
        </p:txBody>
      </p:sp>
    </p:spTree>
    <p:extLst>
      <p:ext uri="{BB962C8B-B14F-4D97-AF65-F5344CB8AC3E}">
        <p14:creationId xmlns:p14="http://schemas.microsoft.com/office/powerpoint/2010/main" val="4269294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amenvatt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Samenvatting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E6D293FE-20C5-4CFE-BB2E-2F27E6689B38}"/>
              </a:ext>
            </a:extLst>
          </p:cNvPr>
          <p:cNvSpPr txBox="1"/>
          <p:nvPr userDrawn="1"/>
        </p:nvSpPr>
        <p:spPr>
          <a:xfrm>
            <a:off x="47362" y="2780928"/>
            <a:ext cx="492443" cy="3886691"/>
          </a:xfrm>
          <a:prstGeom prst="rect">
            <a:avLst/>
          </a:prstGeom>
          <a:noFill/>
        </p:spPr>
        <p:txBody>
          <a:bodyPr vert="vert" wrap="square" rtlCol="0">
            <a:spAutoFit/>
          </a:bodyPr>
          <a:lstStyle/>
          <a:p>
            <a:pPr algn="r"/>
            <a:r>
              <a:rPr lang="nl-NL" sz="2000" b="1" dirty="0">
                <a:solidFill>
                  <a:schemeClr val="bg1"/>
                </a:solidFill>
              </a:rPr>
              <a:t>SAMENVATTING</a:t>
            </a:r>
          </a:p>
        </p:txBody>
      </p:sp>
    </p:spTree>
    <p:extLst>
      <p:ext uri="{BB962C8B-B14F-4D97-AF65-F5344CB8AC3E}">
        <p14:creationId xmlns:p14="http://schemas.microsoft.com/office/powerpoint/2010/main" val="25666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oordweb">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88640"/>
            <a:ext cx="8510400" cy="520032"/>
          </a:xfrm>
        </p:spPr>
        <p:txBody>
          <a:bodyPr/>
          <a:lstStyle>
            <a:lvl1pPr>
              <a:defRPr/>
            </a:lvl1pPr>
          </a:lstStyle>
          <a:p>
            <a:r>
              <a:rPr lang="nl-NL" dirty="0" err="1"/>
              <a:t>Woordweb</a:t>
            </a:r>
            <a:endParaRPr lang="nl-NL" dirty="0"/>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836712"/>
            <a:ext cx="8510400" cy="288032"/>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err="1"/>
              <a:t>Woordweb</a:t>
            </a:r>
            <a:r>
              <a:rPr lang="nl-NL" dirty="0"/>
              <a:t> Afbeelding</a:t>
            </a:r>
          </a:p>
        </p:txBody>
      </p:sp>
      <p:sp>
        <p:nvSpPr>
          <p:cNvPr id="6" name="Tekstvak 5">
            <a:extLst>
              <a:ext uri="{FF2B5EF4-FFF2-40B4-BE49-F238E27FC236}">
                <a16:creationId xmlns:a16="http://schemas.microsoft.com/office/drawing/2014/main" id="{DBC451DF-54BA-4CD2-A5CC-833BB4BD5AEC}"/>
              </a:ext>
            </a:extLst>
          </p:cNvPr>
          <p:cNvSpPr txBox="1"/>
          <p:nvPr userDrawn="1"/>
        </p:nvSpPr>
        <p:spPr>
          <a:xfrm>
            <a:off x="47358" y="2780928"/>
            <a:ext cx="492443" cy="3886691"/>
          </a:xfrm>
          <a:prstGeom prst="rect">
            <a:avLst/>
          </a:prstGeom>
          <a:noFill/>
        </p:spPr>
        <p:txBody>
          <a:bodyPr vert="vert" wrap="square" rtlCol="0">
            <a:spAutoFit/>
          </a:bodyPr>
          <a:lstStyle/>
          <a:p>
            <a:pPr algn="r"/>
            <a:r>
              <a:rPr lang="nl-NL" sz="2000" b="1" dirty="0">
                <a:solidFill>
                  <a:schemeClr val="bg1"/>
                </a:solidFill>
              </a:rPr>
              <a:t>WOORDWEB</a:t>
            </a:r>
          </a:p>
        </p:txBody>
      </p:sp>
    </p:spTree>
    <p:extLst>
      <p:ext uri="{BB962C8B-B14F-4D97-AF65-F5344CB8AC3E}">
        <p14:creationId xmlns:p14="http://schemas.microsoft.com/office/powerpoint/2010/main" val="3016306668"/>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haa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5462"/>
            <a:ext cx="8510400" cy="520032"/>
          </a:xfrm>
        </p:spPr>
        <p:txBody>
          <a:bodyPr/>
          <a:lstStyle>
            <a:lvl1pPr>
              <a:defRPr/>
            </a:lvl1pPr>
          </a:lstStyle>
          <a:p>
            <a:r>
              <a:rPr lang="nl-NL" dirty="0"/>
              <a:t>Verhaal</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Verhaal Afbeelding</a:t>
            </a:r>
          </a:p>
        </p:txBody>
      </p:sp>
      <p:sp>
        <p:nvSpPr>
          <p:cNvPr id="6" name="Tekstvak 5">
            <a:extLst>
              <a:ext uri="{FF2B5EF4-FFF2-40B4-BE49-F238E27FC236}">
                <a16:creationId xmlns:a16="http://schemas.microsoft.com/office/drawing/2014/main" id="{0F1A3616-867C-406F-B878-BAD9DC0D83DE}"/>
              </a:ext>
            </a:extLst>
          </p:cNvPr>
          <p:cNvSpPr txBox="1"/>
          <p:nvPr userDrawn="1"/>
        </p:nvSpPr>
        <p:spPr>
          <a:xfrm>
            <a:off x="47357" y="2780928"/>
            <a:ext cx="492443" cy="3886691"/>
          </a:xfrm>
          <a:prstGeom prst="rect">
            <a:avLst/>
          </a:prstGeom>
          <a:noFill/>
        </p:spPr>
        <p:txBody>
          <a:bodyPr vert="vert" wrap="square" rtlCol="0">
            <a:spAutoFit/>
          </a:bodyPr>
          <a:lstStyle/>
          <a:p>
            <a:pPr algn="r"/>
            <a:r>
              <a:rPr lang="nl-NL" sz="2000" b="1" dirty="0">
                <a:solidFill>
                  <a:schemeClr val="bg1"/>
                </a:solidFill>
              </a:rPr>
              <a:t>VERHAAL</a:t>
            </a:r>
          </a:p>
        </p:txBody>
      </p:sp>
    </p:spTree>
    <p:extLst>
      <p:ext uri="{BB962C8B-B14F-4D97-AF65-F5344CB8AC3E}">
        <p14:creationId xmlns:p14="http://schemas.microsoft.com/office/powerpoint/2010/main" val="324361136"/>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gemeen - Tekst + Foto">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Algemeen</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0" name="Tijdelijke aanduiding voor verticale tekst 3">
            <a:extLst>
              <a:ext uri="{FF2B5EF4-FFF2-40B4-BE49-F238E27FC236}">
                <a16:creationId xmlns:a16="http://schemas.microsoft.com/office/drawing/2014/main" id="{3E918BA9-B2C5-4842-AA5F-E774D8332A35}"/>
              </a:ext>
            </a:extLst>
          </p:cNvPr>
          <p:cNvSpPr>
            <a:spLocks noGrp="1"/>
          </p:cNvSpPr>
          <p:nvPr>
            <p:ph type="body" orient="vert" sz="quarter" idx="10" hasCustomPrompt="1"/>
          </p:nvPr>
        </p:nvSpPr>
        <p:spPr>
          <a:xfrm>
            <a:off x="46800" y="3068961"/>
            <a:ext cx="493200" cy="3600128"/>
          </a:xfrm>
          <a:prstGeom prst="rect">
            <a:avLst/>
          </a:prstGeom>
        </p:spPr>
        <p:txBody>
          <a:bodyPr vert="eaVert" anchor="t"/>
          <a:lstStyle>
            <a:lvl1pPr marL="0" indent="0" algn="r">
              <a:buNone/>
              <a:defRPr sz="2000" b="1">
                <a:solidFill>
                  <a:schemeClr val="bg1"/>
                </a:solidFill>
              </a:defRPr>
            </a:lvl1pPr>
          </a:lstStyle>
          <a:p>
            <a:pPr lvl="0"/>
            <a:r>
              <a:rPr lang="nl-NL" dirty="0"/>
              <a:t>ALGEMEEN – TEKST + FOTO</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Tree>
    <p:extLst>
      <p:ext uri="{BB962C8B-B14F-4D97-AF65-F5344CB8AC3E}">
        <p14:creationId xmlns:p14="http://schemas.microsoft.com/office/powerpoint/2010/main" val="865134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gemeen - Opsomm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OPSOMMING</a:t>
            </a:r>
          </a:p>
        </p:txBody>
      </p:sp>
    </p:spTree>
    <p:extLst>
      <p:ext uri="{BB962C8B-B14F-4D97-AF65-F5344CB8AC3E}">
        <p14:creationId xmlns:p14="http://schemas.microsoft.com/office/powerpoint/2010/main" val="1223878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gemeen -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Algemeen </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0" indent="0">
              <a:buFont typeface="Arial" panose="020B0604020202020204" pitchFamily="34" charse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verticale tekst 3">
            <a:extLst>
              <a:ext uri="{FF2B5EF4-FFF2-40B4-BE49-F238E27FC236}">
                <a16:creationId xmlns:a16="http://schemas.microsoft.com/office/drawing/2014/main" id="{1CB5FA30-5882-4F29-BF68-661B3036415F}"/>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TEKSTVAK</a:t>
            </a:r>
          </a:p>
        </p:txBody>
      </p:sp>
    </p:spTree>
    <p:extLst>
      <p:ext uri="{BB962C8B-B14F-4D97-AF65-F5344CB8AC3E}">
        <p14:creationId xmlns:p14="http://schemas.microsoft.com/office/powerpoint/2010/main" val="1129516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gemeen - Afbeelding groo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604712"/>
            <a:ext cx="8510400" cy="520032"/>
          </a:xfrm>
        </p:spPr>
        <p:txBody>
          <a:bodyPr/>
          <a:lstStyle>
            <a:lvl1pPr>
              <a:defRPr/>
            </a:lvl1pPr>
          </a:lstStyle>
          <a:p>
            <a:r>
              <a:rPr lang="nl-NL" dirty="0"/>
              <a:t>Grote foto</a:t>
            </a:r>
          </a:p>
        </p:txBody>
      </p:sp>
      <p:sp>
        <p:nvSpPr>
          <p:cNvPr id="5" name="Tijdelijke aanduiding voor afbeelding 11">
            <a:extLst>
              <a:ext uri="{FF2B5EF4-FFF2-40B4-BE49-F238E27FC236}">
                <a16:creationId xmlns:a16="http://schemas.microsoft.com/office/drawing/2014/main" id="{18D82B72-375D-4748-A500-E32617165312}"/>
              </a:ext>
            </a:extLst>
          </p:cNvPr>
          <p:cNvSpPr>
            <a:spLocks noGrp="1"/>
          </p:cNvSpPr>
          <p:nvPr>
            <p:ph type="pic" sz="quarter" idx="12" hasCustomPrompt="1"/>
          </p:nvPr>
        </p:nvSpPr>
        <p:spPr>
          <a:xfrm>
            <a:off x="2711624" y="1623600"/>
            <a:ext cx="9287176" cy="5045488"/>
          </a:xfrm>
        </p:spPr>
        <p:txBody>
          <a:bodyPr/>
          <a:lstStyle>
            <a:lvl1pPr marL="0" indent="0">
              <a:buNone/>
              <a:defRPr i="1">
                <a:solidFill>
                  <a:schemeClr val="tx1"/>
                </a:solidFill>
                <a:latin typeface="+mj-lt"/>
              </a:defRPr>
            </a:lvl1pPr>
          </a:lstStyle>
          <a:p>
            <a:r>
              <a:rPr lang="nl-NL" dirty="0"/>
              <a:t>Afbeelding groot</a:t>
            </a:r>
          </a:p>
        </p:txBody>
      </p:sp>
      <p:sp>
        <p:nvSpPr>
          <p:cNvPr id="7" name="Tijdelijke aanduiding voor verticale tekst 3">
            <a:extLst>
              <a:ext uri="{FF2B5EF4-FFF2-40B4-BE49-F238E27FC236}">
                <a16:creationId xmlns:a16="http://schemas.microsoft.com/office/drawing/2014/main" id="{ED550324-14CF-4D1D-B00A-9AD32AC73D23}"/>
              </a:ext>
            </a:extLst>
          </p:cNvPr>
          <p:cNvSpPr>
            <a:spLocks noGrp="1"/>
          </p:cNvSpPr>
          <p:nvPr>
            <p:ph type="body" orient="vert" sz="quarter" idx="10" hasCustomPrompt="1"/>
          </p:nvPr>
        </p:nvSpPr>
        <p:spPr>
          <a:xfrm>
            <a:off x="46800" y="2996953"/>
            <a:ext cx="493200" cy="3672136"/>
          </a:xfrm>
          <a:prstGeom prst="rect">
            <a:avLst/>
          </a:prstGeom>
        </p:spPr>
        <p:txBody>
          <a:bodyPr vert="eaVert" anchor="t"/>
          <a:lstStyle>
            <a:lvl1pPr marL="0" indent="0" algn="r">
              <a:buNone/>
              <a:defRPr sz="2000" b="1">
                <a:solidFill>
                  <a:schemeClr val="bg1"/>
                </a:solidFill>
              </a:defRPr>
            </a:lvl1pPr>
          </a:lstStyle>
          <a:p>
            <a:pPr lvl="0"/>
            <a:r>
              <a:rPr lang="nl-NL" dirty="0"/>
              <a:t>ALGEMEEN – GROTE FOTO</a:t>
            </a:r>
          </a:p>
        </p:txBody>
      </p:sp>
    </p:spTree>
    <p:extLst>
      <p:ext uri="{BB962C8B-B14F-4D97-AF65-F5344CB8AC3E}">
        <p14:creationId xmlns:p14="http://schemas.microsoft.com/office/powerpoint/2010/main" val="2353827302"/>
      </p:ext>
    </p:extLst>
  </p:cSld>
  <p:clrMapOvr>
    <a:masterClrMapping/>
  </p:clrMapOvr>
  <p:extLst mod="1">
    <p:ext uri="{DCECCB84-F9BA-43D5-87BE-67443E8EF086}">
      <p15:sldGuideLst xmlns:p15="http://schemas.microsoft.com/office/powerpoint/2012/main">
        <p15:guide id="1" pos="755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EC6D58-E80D-4427-B67C-34B016BAB2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FAACCBE-55EE-42A8-9E19-B53BB24A25BC}"/>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543321-8BD7-46AF-92A1-50DC010C7F23}"/>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DA8FE44-44A3-4BE1-9655-C69359552D0D}"/>
              </a:ext>
            </a:extLst>
          </p:cNvPr>
          <p:cNvSpPr>
            <a:spLocks noGrp="1"/>
          </p:cNvSpPr>
          <p:nvPr>
            <p:ph type="dt" sz="half" idx="10"/>
          </p:nvPr>
        </p:nvSpPr>
        <p:spPr/>
        <p:txBody>
          <a:bodyPr/>
          <a:lstStyle/>
          <a:p>
            <a:fld id="{256C78A9-A4EE-48A8-9F32-5D4D8BA1C962}" type="datetimeFigureOut">
              <a:rPr lang="nl-NL" smtClean="0"/>
              <a:t>2-2-2018</a:t>
            </a:fld>
            <a:endParaRPr lang="nl-NL"/>
          </a:p>
        </p:txBody>
      </p:sp>
      <p:sp>
        <p:nvSpPr>
          <p:cNvPr id="6" name="Tijdelijke aanduiding voor voettekst 5">
            <a:extLst>
              <a:ext uri="{FF2B5EF4-FFF2-40B4-BE49-F238E27FC236}">
                <a16:creationId xmlns:a16="http://schemas.microsoft.com/office/drawing/2014/main" id="{14D48E1F-99EB-4C2B-A7B5-D9F40054EAD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BD1261B-41F1-4EBC-A86F-CC6274AB1CE1}"/>
              </a:ext>
            </a:extLst>
          </p:cNvPr>
          <p:cNvSpPr>
            <a:spLocks noGrp="1"/>
          </p:cNvSpPr>
          <p:nvPr>
            <p:ph type="sldNum" sz="quarter" idx="12"/>
          </p:nvPr>
        </p:nvSpPr>
        <p:spPr/>
        <p:txBody>
          <a:bodyPr/>
          <a:lstStyle/>
          <a:p>
            <a:fld id="{D327BB7D-08C6-442E-B351-4DC6551825A9}" type="slidenum">
              <a:rPr lang="nl-NL" smtClean="0"/>
              <a:t>‹nr.›</a:t>
            </a:fld>
            <a:endParaRPr lang="nl-NL"/>
          </a:p>
        </p:txBody>
      </p:sp>
    </p:spTree>
    <p:extLst>
      <p:ext uri="{BB962C8B-B14F-4D97-AF65-F5344CB8AC3E}">
        <p14:creationId xmlns:p14="http://schemas.microsoft.com/office/powerpoint/2010/main" val="3429849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oele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solidFill>
                  <a:schemeClr val="tx1"/>
                </a:solidFill>
              </a:defRPr>
            </a:lvl1pPr>
          </a:lstStyle>
          <a:p>
            <a:r>
              <a:rPr lang="nl-NL" dirty="0"/>
              <a:t>Doelen</a:t>
            </a:r>
          </a:p>
        </p:txBody>
      </p:sp>
      <p:sp>
        <p:nvSpPr>
          <p:cNvPr id="5" name="Tijdelijke aanduiding voor tekst 4">
            <a:extLst>
              <a:ext uri="{FF2B5EF4-FFF2-40B4-BE49-F238E27FC236}">
                <a16:creationId xmlns:a16="http://schemas.microsoft.com/office/drawing/2014/main" id="{FD652EF6-86F6-43FC-9547-1AF4E7B99EAF}"/>
              </a:ext>
            </a:extLst>
          </p:cNvPr>
          <p:cNvSpPr>
            <a:spLocks noGrp="1"/>
          </p:cNvSpPr>
          <p:nvPr>
            <p:ph type="body" sz="quarter" idx="11"/>
          </p:nvPr>
        </p:nvSpPr>
        <p:spPr>
          <a:xfrm>
            <a:off x="2919600" y="3812399"/>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6" name="Tijdelijke aanduiding voor tekst 4">
            <a:extLst>
              <a:ext uri="{FF2B5EF4-FFF2-40B4-BE49-F238E27FC236}">
                <a16:creationId xmlns:a16="http://schemas.microsoft.com/office/drawing/2014/main" id="{7FF118C5-B1BC-4BA1-9E51-FBAAAEA89D57}"/>
              </a:ext>
            </a:extLst>
          </p:cNvPr>
          <p:cNvSpPr>
            <a:spLocks noGrp="1"/>
          </p:cNvSpPr>
          <p:nvPr>
            <p:ph type="body" sz="quarter" idx="12"/>
          </p:nvPr>
        </p:nvSpPr>
        <p:spPr>
          <a:xfrm>
            <a:off x="5843402" y="3806448"/>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7" name="Tijdelijke aanduiding voor tekst 4">
            <a:extLst>
              <a:ext uri="{FF2B5EF4-FFF2-40B4-BE49-F238E27FC236}">
                <a16:creationId xmlns:a16="http://schemas.microsoft.com/office/drawing/2014/main" id="{7D2B9500-B34D-48F4-B48E-CEED57526EDA}"/>
              </a:ext>
            </a:extLst>
          </p:cNvPr>
          <p:cNvSpPr>
            <a:spLocks noGrp="1"/>
          </p:cNvSpPr>
          <p:nvPr>
            <p:ph type="body" sz="quarter" idx="13"/>
          </p:nvPr>
        </p:nvSpPr>
        <p:spPr>
          <a:xfrm>
            <a:off x="8767204" y="3813023"/>
            <a:ext cx="2286000" cy="2718895"/>
          </a:xfrm>
        </p:spPr>
        <p:txBody>
          <a:bodyPr/>
          <a:lstStyle>
            <a:lvl1pPr marL="0" indent="0">
              <a:buFont typeface="Arial" panose="020B0604020202020204" pitchFamily="34" charset="0"/>
              <a:buNone/>
              <a:defRPr/>
            </a:lvl1pPr>
            <a:lvl2pPr marL="457200" indent="0">
              <a:buFont typeface="Arial" panose="020B0604020202020204" pitchFamily="34" charset="0"/>
              <a:buNone/>
              <a:defRPr/>
            </a:lvl2pPr>
            <a:lvl3pPr marL="914400" indent="0">
              <a:buFont typeface="Arial" panose="020B0604020202020204" pitchFamily="34" charset="0"/>
              <a:buNone/>
              <a:defRPr/>
            </a:lvl3pPr>
            <a:lvl4pPr marL="1371600" indent="0">
              <a:buNone/>
              <a:defRPr/>
            </a:lvl4pPr>
            <a:lvl5pPr marL="1828800" indent="0">
              <a:buNone/>
              <a:defRPr/>
            </a:lvl5pPr>
          </a:lstStyle>
          <a:p>
            <a:pPr lvl="0"/>
            <a:r>
              <a:rPr lang="nl-NL"/>
              <a:t>Tekststijl van het model bewerken</a:t>
            </a:r>
          </a:p>
        </p:txBody>
      </p:sp>
      <p:sp>
        <p:nvSpPr>
          <p:cNvPr id="3" name="Tekstvak 2">
            <a:extLst>
              <a:ext uri="{FF2B5EF4-FFF2-40B4-BE49-F238E27FC236}">
                <a16:creationId xmlns:a16="http://schemas.microsoft.com/office/drawing/2014/main" id="{B2147FEC-7F3E-4E97-9522-1D11D631B8EB}"/>
              </a:ext>
            </a:extLst>
          </p:cNvPr>
          <p:cNvSpPr txBox="1"/>
          <p:nvPr userDrawn="1"/>
        </p:nvSpPr>
        <p:spPr>
          <a:xfrm>
            <a:off x="47328" y="2780928"/>
            <a:ext cx="492443" cy="3886691"/>
          </a:xfrm>
          <a:prstGeom prst="rect">
            <a:avLst/>
          </a:prstGeom>
          <a:noFill/>
        </p:spPr>
        <p:txBody>
          <a:bodyPr vert="vert" wrap="square" rtlCol="0">
            <a:spAutoFit/>
          </a:bodyPr>
          <a:lstStyle/>
          <a:p>
            <a:pPr algn="r"/>
            <a:r>
              <a:rPr lang="nl-NL" sz="2000" b="1" dirty="0">
                <a:solidFill>
                  <a:schemeClr val="bg1"/>
                </a:solidFill>
              </a:rPr>
              <a:t>DOELEN</a:t>
            </a:r>
          </a:p>
        </p:txBody>
      </p:sp>
    </p:spTree>
    <p:extLst>
      <p:ext uri="{BB962C8B-B14F-4D97-AF65-F5344CB8AC3E}">
        <p14:creationId xmlns:p14="http://schemas.microsoft.com/office/powerpoint/2010/main" val="1032963461"/>
      </p:ext>
    </p:extLst>
  </p:cSld>
  <p:clrMapOvr>
    <a:masterClrMapping/>
  </p:clrMapOvr>
  <p:extLst mod="1">
    <p:ext uri="{DCECCB84-F9BA-43D5-87BE-67443E8EF086}">
      <p15:sldGuideLst xmlns:p15="http://schemas.microsoft.com/office/powerpoint/2012/main">
        <p15:guide id="1" orient="horz" pos="42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pe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Opening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Zingen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indent="0">
              <a:buNone/>
              <a:defRPr i="1">
                <a:solidFill>
                  <a:schemeClr val="tx1"/>
                </a:solidFill>
                <a:latin typeface="+mj-lt"/>
              </a:defRPr>
            </a:lvl1pPr>
          </a:lstStyle>
          <a:p>
            <a:r>
              <a:rPr lang="nl-NL" dirty="0"/>
              <a:t>Afbeelding</a:t>
            </a:r>
          </a:p>
        </p:txBody>
      </p:sp>
      <p:sp>
        <p:nvSpPr>
          <p:cNvPr id="6" name="Tijdelijke aanduiding voor tekst 8">
            <a:extLst>
              <a:ext uri="{FF2B5EF4-FFF2-40B4-BE49-F238E27FC236}">
                <a16:creationId xmlns:a16="http://schemas.microsoft.com/office/drawing/2014/main" id="{80DA619C-38D5-452C-B026-A2369597AA22}"/>
              </a:ext>
            </a:extLst>
          </p:cNvPr>
          <p:cNvSpPr>
            <a:spLocks noGrp="1"/>
          </p:cNvSpPr>
          <p:nvPr>
            <p:ph type="body" sz="quarter" idx="13" hasCustomPrompt="1"/>
          </p:nvPr>
        </p:nvSpPr>
        <p:spPr>
          <a:xfrm>
            <a:off x="2711624" y="3092128"/>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Psalm</a:t>
            </a:r>
          </a:p>
        </p:txBody>
      </p:sp>
      <p:sp>
        <p:nvSpPr>
          <p:cNvPr id="7" name="Tijdelijke aanduiding voor tekst 8">
            <a:extLst>
              <a:ext uri="{FF2B5EF4-FFF2-40B4-BE49-F238E27FC236}">
                <a16:creationId xmlns:a16="http://schemas.microsoft.com/office/drawing/2014/main" id="{982A0783-0D39-4CD1-AA58-FEFB7E1207C5}"/>
              </a:ext>
            </a:extLst>
          </p:cNvPr>
          <p:cNvSpPr>
            <a:spLocks noGrp="1"/>
          </p:cNvSpPr>
          <p:nvPr>
            <p:ph type="body" sz="quarter" idx="14" hasCustomPrompt="1"/>
          </p:nvPr>
        </p:nvSpPr>
        <p:spPr>
          <a:xfrm>
            <a:off x="2711624" y="3665277"/>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Bidden</a:t>
            </a:r>
          </a:p>
        </p:txBody>
      </p:sp>
      <p:sp>
        <p:nvSpPr>
          <p:cNvPr id="11" name="Tijdelijke aanduiding voor tekst 8">
            <a:extLst>
              <a:ext uri="{FF2B5EF4-FFF2-40B4-BE49-F238E27FC236}">
                <a16:creationId xmlns:a16="http://schemas.microsoft.com/office/drawing/2014/main" id="{800C345F-A3DE-40B4-91A0-6FA249B558B0}"/>
              </a:ext>
            </a:extLst>
          </p:cNvPr>
          <p:cNvSpPr>
            <a:spLocks noGrp="1"/>
          </p:cNvSpPr>
          <p:nvPr>
            <p:ph type="body" sz="quarter" idx="15" hasCustomPrompt="1"/>
          </p:nvPr>
        </p:nvSpPr>
        <p:spPr>
          <a:xfrm>
            <a:off x="2711624" y="4235211"/>
            <a:ext cx="4021138" cy="336872"/>
          </a:xfrm>
        </p:spPr>
        <p:txBody>
          <a:bodyPr/>
          <a:lstStyle>
            <a:lvl1pPr marL="0" indent="0">
              <a:buNone/>
              <a:defRPr b="1"/>
            </a:lvl1pPr>
            <a:lvl2pPr marL="457200" indent="0">
              <a:buNone/>
              <a:defRPr/>
            </a:lvl2pPr>
            <a:lvl3pPr marL="914400" indent="0">
              <a:buNone/>
              <a:defRPr/>
            </a:lvl3pPr>
            <a:lvl4pPr marL="1371600" indent="0">
              <a:buNone/>
              <a:defRPr/>
            </a:lvl4pPr>
            <a:lvl5pPr marL="1828800" indent="0">
              <a:buNone/>
              <a:defRPr/>
            </a:lvl5pPr>
          </a:lstStyle>
          <a:p>
            <a:pPr lvl="0"/>
            <a:r>
              <a:rPr lang="nl-NL" dirty="0"/>
              <a:t>Bijbellezen</a:t>
            </a:r>
          </a:p>
        </p:txBody>
      </p:sp>
      <p:sp>
        <p:nvSpPr>
          <p:cNvPr id="13" name="Tijdelijke aanduiding voor tekst 8">
            <a:extLst>
              <a:ext uri="{FF2B5EF4-FFF2-40B4-BE49-F238E27FC236}">
                <a16:creationId xmlns:a16="http://schemas.microsoft.com/office/drawing/2014/main" id="{70E37AAD-6223-4301-A4CB-DDADA282642E}"/>
              </a:ext>
            </a:extLst>
          </p:cNvPr>
          <p:cNvSpPr>
            <a:spLocks noGrp="1"/>
          </p:cNvSpPr>
          <p:nvPr>
            <p:ph type="body" sz="quarter" idx="16" hasCustomPrompt="1"/>
          </p:nvPr>
        </p:nvSpPr>
        <p:spPr>
          <a:xfrm>
            <a:off x="2711624" y="4595251"/>
            <a:ext cx="4021138" cy="336872"/>
          </a:xfrm>
        </p:spPr>
        <p:txBody>
          <a:bodyPr/>
          <a:lstStyle>
            <a:lvl1pPr marL="0" indent="0">
              <a:buNone/>
              <a:defRPr b="0"/>
            </a:lvl1pPr>
            <a:lvl2pPr marL="457200" indent="0">
              <a:buNone/>
              <a:defRPr/>
            </a:lvl2pPr>
            <a:lvl3pPr marL="914400" indent="0">
              <a:buNone/>
              <a:defRPr/>
            </a:lvl3pPr>
            <a:lvl4pPr marL="1371600" indent="0">
              <a:buNone/>
              <a:defRPr/>
            </a:lvl4pPr>
            <a:lvl5pPr marL="1828800" indent="0">
              <a:buNone/>
              <a:defRPr/>
            </a:lvl5pPr>
          </a:lstStyle>
          <a:p>
            <a:pPr lvl="0"/>
            <a:r>
              <a:rPr lang="nl-NL" dirty="0"/>
              <a:t>Bijbelgedeelte</a:t>
            </a:r>
          </a:p>
        </p:txBody>
      </p:sp>
      <p:sp>
        <p:nvSpPr>
          <p:cNvPr id="14" name="Tekstvak 13">
            <a:extLst>
              <a:ext uri="{FF2B5EF4-FFF2-40B4-BE49-F238E27FC236}">
                <a16:creationId xmlns:a16="http://schemas.microsoft.com/office/drawing/2014/main" id="{B6BB301C-1AD5-42DD-A52D-0064ABB2F03E}"/>
              </a:ext>
            </a:extLst>
          </p:cNvPr>
          <p:cNvSpPr txBox="1"/>
          <p:nvPr userDrawn="1"/>
        </p:nvSpPr>
        <p:spPr>
          <a:xfrm>
            <a:off x="47335" y="2780928"/>
            <a:ext cx="492443" cy="3886691"/>
          </a:xfrm>
          <a:prstGeom prst="rect">
            <a:avLst/>
          </a:prstGeom>
          <a:noFill/>
        </p:spPr>
        <p:txBody>
          <a:bodyPr vert="vert" wrap="square" rtlCol="0">
            <a:spAutoFit/>
          </a:bodyPr>
          <a:lstStyle/>
          <a:p>
            <a:pPr algn="r"/>
            <a:r>
              <a:rPr lang="nl-NL" sz="2000" b="1" dirty="0">
                <a:solidFill>
                  <a:schemeClr val="bg1"/>
                </a:solidFill>
              </a:rPr>
              <a:t>OPENING</a:t>
            </a:r>
          </a:p>
        </p:txBody>
      </p:sp>
    </p:spTree>
    <p:extLst>
      <p:ext uri="{BB962C8B-B14F-4D97-AF65-F5344CB8AC3E}">
        <p14:creationId xmlns:p14="http://schemas.microsoft.com/office/powerpoint/2010/main" val="2189755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jbelstud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Titel Bijbelstudie</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Bijbelstudie</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p:txBody>
      </p:sp>
      <p:sp>
        <p:nvSpPr>
          <p:cNvPr id="6" name="Tijdelijke aanduiding voor afbeelding 11">
            <a:extLst>
              <a:ext uri="{FF2B5EF4-FFF2-40B4-BE49-F238E27FC236}">
                <a16:creationId xmlns:a16="http://schemas.microsoft.com/office/drawing/2014/main" id="{201441DC-2A9A-4B27-8C8C-C06F04679840}"/>
              </a:ext>
            </a:extLst>
          </p:cNvPr>
          <p:cNvSpPr>
            <a:spLocks noGrp="1"/>
          </p:cNvSpPr>
          <p:nvPr>
            <p:ph type="pic" sz="quarter" idx="13" hasCustomPrompt="1"/>
          </p:nvPr>
        </p:nvSpPr>
        <p:spPr>
          <a:xfrm>
            <a:off x="6984000" y="3535200"/>
            <a:ext cx="5014800" cy="31320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7" name="Tekstvak 6">
            <a:extLst>
              <a:ext uri="{FF2B5EF4-FFF2-40B4-BE49-F238E27FC236}">
                <a16:creationId xmlns:a16="http://schemas.microsoft.com/office/drawing/2014/main" id="{C49101E6-B575-4651-9016-0C67A7470788}"/>
              </a:ext>
            </a:extLst>
          </p:cNvPr>
          <p:cNvSpPr txBox="1"/>
          <p:nvPr userDrawn="1"/>
        </p:nvSpPr>
        <p:spPr>
          <a:xfrm>
            <a:off x="47340" y="2780928"/>
            <a:ext cx="492443" cy="3886691"/>
          </a:xfrm>
          <a:prstGeom prst="rect">
            <a:avLst/>
          </a:prstGeom>
          <a:noFill/>
        </p:spPr>
        <p:txBody>
          <a:bodyPr vert="vert" wrap="square" rtlCol="0">
            <a:spAutoFit/>
          </a:bodyPr>
          <a:lstStyle/>
          <a:p>
            <a:pPr algn="r"/>
            <a:r>
              <a:rPr lang="nl-NL" sz="2000" b="1" dirty="0">
                <a:solidFill>
                  <a:schemeClr val="bg1"/>
                </a:solidFill>
              </a:rPr>
              <a:t>BIJBELSTUDIE</a:t>
            </a:r>
          </a:p>
        </p:txBody>
      </p:sp>
    </p:spTree>
    <p:extLst>
      <p:ext uri="{BB962C8B-B14F-4D97-AF65-F5344CB8AC3E}">
        <p14:creationId xmlns:p14="http://schemas.microsoft.com/office/powerpoint/2010/main" val="8317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uiswerk vandaa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vandaag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Tekst huiswerk</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A6A876DA-A408-496C-A13F-D78C8B727AF5}"/>
              </a:ext>
            </a:extLst>
          </p:cNvPr>
          <p:cNvSpPr txBox="1"/>
          <p:nvPr userDrawn="1"/>
        </p:nvSpPr>
        <p:spPr>
          <a:xfrm>
            <a:off x="47344" y="2780928"/>
            <a:ext cx="492443" cy="3886691"/>
          </a:xfrm>
          <a:prstGeom prst="rect">
            <a:avLst/>
          </a:prstGeom>
          <a:noFill/>
        </p:spPr>
        <p:txBody>
          <a:bodyPr vert="vert" wrap="square" rtlCol="0">
            <a:spAutoFit/>
          </a:bodyPr>
          <a:lstStyle/>
          <a:p>
            <a:pPr algn="r"/>
            <a:r>
              <a:rPr lang="nl-NL" sz="2000" b="1" dirty="0">
                <a:solidFill>
                  <a:schemeClr val="bg1"/>
                </a:solidFill>
              </a:rPr>
              <a:t>HUISWERK VANDAAG</a:t>
            </a:r>
          </a:p>
        </p:txBody>
      </p:sp>
    </p:spTree>
    <p:extLst>
      <p:ext uri="{BB962C8B-B14F-4D97-AF65-F5344CB8AC3E}">
        <p14:creationId xmlns:p14="http://schemas.microsoft.com/office/powerpoint/2010/main" val="3441146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Huiswerk volgende keer titel</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hasCustomPrompt="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dirty="0"/>
              <a:t>Huiswerk </a:t>
            </a:r>
            <a:r>
              <a:rPr lang="nl-NL" dirty="0" err="1"/>
              <a:t>volgendee</a:t>
            </a:r>
            <a:r>
              <a:rPr lang="nl-NL" dirty="0"/>
              <a:t> keer tekst</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EA285F6B-D1AC-4035-85FD-A002925C2E46}"/>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2124607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uiswerk volgende keer - leeropdracht -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Huiswerk volgende keer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5F8AB20D-6BEF-41FB-AC70-12D57AB447B8}"/>
              </a:ext>
            </a:extLst>
          </p:cNvPr>
          <p:cNvSpPr txBox="1"/>
          <p:nvPr userDrawn="1"/>
        </p:nvSpPr>
        <p:spPr>
          <a:xfrm>
            <a:off x="47350" y="2780928"/>
            <a:ext cx="492443" cy="3886691"/>
          </a:xfrm>
          <a:prstGeom prst="rect">
            <a:avLst/>
          </a:prstGeom>
          <a:noFill/>
        </p:spPr>
        <p:txBody>
          <a:bodyPr vert="vert" wrap="square" rtlCol="0">
            <a:spAutoFit/>
          </a:bodyPr>
          <a:lstStyle/>
          <a:p>
            <a:pPr algn="r"/>
            <a:r>
              <a:rPr lang="nl-NL" sz="2000" b="1" dirty="0">
                <a:solidFill>
                  <a:schemeClr val="bg1"/>
                </a:solidFill>
              </a:rPr>
              <a:t>HUISWERK VOLGENDE KEER</a:t>
            </a:r>
          </a:p>
        </p:txBody>
      </p:sp>
    </p:spTree>
    <p:extLst>
      <p:ext uri="{BB962C8B-B14F-4D97-AF65-F5344CB8AC3E}">
        <p14:creationId xmlns:p14="http://schemas.microsoft.com/office/powerpoint/2010/main" val="158191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nnenkom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p:txBody>
          <a:bodyPr/>
          <a:lstStyle>
            <a:lvl1pPr>
              <a:defRPr/>
            </a:lvl1pPr>
          </a:lstStyle>
          <a:p>
            <a:r>
              <a:rPr lang="nl-NL" dirty="0"/>
              <a:t>Binnenkomer</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4021138" cy="31686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12" name="Tijdelijke aanduiding voor afbeelding 11">
            <a:extLst>
              <a:ext uri="{FF2B5EF4-FFF2-40B4-BE49-F238E27FC236}">
                <a16:creationId xmlns:a16="http://schemas.microsoft.com/office/drawing/2014/main" id="{38175CDE-AE4A-4619-9A59-AF20A7A3E0D4}"/>
              </a:ext>
            </a:extLst>
          </p:cNvPr>
          <p:cNvSpPr>
            <a:spLocks noGrp="1"/>
          </p:cNvSpPr>
          <p:nvPr>
            <p:ph type="pic" sz="quarter" idx="12" hasCustomPrompt="1"/>
          </p:nvPr>
        </p:nvSpPr>
        <p:spPr>
          <a:xfrm>
            <a:off x="6984000" y="190800"/>
            <a:ext cx="5014800" cy="6476400"/>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i="1">
                <a:solidFill>
                  <a:schemeClr val="tx1"/>
                </a:solidFill>
                <a:latin typeface="+mj-l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l-NL" dirty="0"/>
              <a:t>Afbeelding</a:t>
            </a:r>
          </a:p>
          <a:p>
            <a:endParaRPr lang="nl-NL" dirty="0"/>
          </a:p>
        </p:txBody>
      </p:sp>
      <p:sp>
        <p:nvSpPr>
          <p:cNvPr id="6" name="Tekstvak 5">
            <a:extLst>
              <a:ext uri="{FF2B5EF4-FFF2-40B4-BE49-F238E27FC236}">
                <a16:creationId xmlns:a16="http://schemas.microsoft.com/office/drawing/2014/main" id="{31B61D49-802B-43AA-AF09-6D1D38C5D831}"/>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BINNENKOMER</a:t>
            </a:r>
          </a:p>
        </p:txBody>
      </p:sp>
    </p:spTree>
    <p:extLst>
      <p:ext uri="{BB962C8B-B14F-4D97-AF65-F5344CB8AC3E}">
        <p14:creationId xmlns:p14="http://schemas.microsoft.com/office/powerpoint/2010/main" val="2834591589"/>
      </p:ext>
    </p:extLst>
  </p:cSld>
  <p:clrMapOvr>
    <a:masterClrMapping/>
  </p:clrMapOvr>
  <p:extLst mod="1">
    <p:ext uri="{DCECCB84-F9BA-43D5-87BE-67443E8EF086}">
      <p15:sldGuideLst xmlns:p15="http://schemas.microsoft.com/office/powerpoint/2012/main">
        <p15:guide id="1" pos="755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itle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33E59D-4BB3-4EB1-9BB5-A7239F90F4E9}"/>
              </a:ext>
            </a:extLst>
          </p:cNvPr>
          <p:cNvSpPr>
            <a:spLocks noGrp="1"/>
          </p:cNvSpPr>
          <p:nvPr>
            <p:ph type="title" hasCustomPrompt="1"/>
          </p:nvPr>
        </p:nvSpPr>
        <p:spPr>
          <a:xfrm>
            <a:off x="2711623" y="1396800"/>
            <a:ext cx="8510400" cy="954000"/>
          </a:xfrm>
        </p:spPr>
        <p:txBody>
          <a:bodyPr/>
          <a:lstStyle>
            <a:lvl1pPr>
              <a:defRPr/>
            </a:lvl1pPr>
          </a:lstStyle>
          <a:p>
            <a:r>
              <a:rPr lang="nl-NL" dirty="0"/>
              <a:t>Uitleg</a:t>
            </a:r>
          </a:p>
        </p:txBody>
      </p:sp>
      <p:sp>
        <p:nvSpPr>
          <p:cNvPr id="9" name="Tijdelijke aanduiding voor tekst 8">
            <a:extLst>
              <a:ext uri="{FF2B5EF4-FFF2-40B4-BE49-F238E27FC236}">
                <a16:creationId xmlns:a16="http://schemas.microsoft.com/office/drawing/2014/main" id="{C0A753C5-7943-4763-BABD-EDCF06A9D974}"/>
              </a:ext>
            </a:extLst>
          </p:cNvPr>
          <p:cNvSpPr>
            <a:spLocks noGrp="1"/>
          </p:cNvSpPr>
          <p:nvPr>
            <p:ph type="body" sz="quarter" idx="11"/>
          </p:nvPr>
        </p:nvSpPr>
        <p:spPr>
          <a:xfrm>
            <a:off x="2711624" y="2732088"/>
            <a:ext cx="8510400" cy="3168650"/>
          </a:xfrm>
        </p:spPr>
        <p:txBody>
          <a:bodyPr/>
          <a:lstStyle>
            <a:lvl1pPr marL="285750" indent="-285750">
              <a:buFont typeface="Arial" panose="020B0604020202020204" pitchFamily="34" charset="0"/>
              <a:buChar char="•"/>
              <a:defRPr/>
            </a:lvl1pPr>
            <a:lvl2pPr marL="457200" indent="0">
              <a:buNone/>
              <a:defRPr/>
            </a:lvl2pPr>
            <a:lvl3pPr marL="914400" indent="0">
              <a:buNone/>
              <a:defRPr/>
            </a:lvl3pPr>
            <a:lvl4pPr marL="1371600" indent="0">
              <a:buNone/>
              <a:defRPr/>
            </a:lvl4pPr>
            <a:lvl5pPr marL="1828800" indent="0">
              <a:buNone/>
              <a:defRPr/>
            </a:lvl5pPr>
          </a:lstStyle>
          <a:p>
            <a:pPr lvl="0"/>
            <a:r>
              <a:rPr lang="nl-NL"/>
              <a:t>Tekststijl van het model bewerken</a:t>
            </a:r>
          </a:p>
        </p:txBody>
      </p:sp>
      <p:sp>
        <p:nvSpPr>
          <p:cNvPr id="5" name="Tekstvak 4">
            <a:extLst>
              <a:ext uri="{FF2B5EF4-FFF2-40B4-BE49-F238E27FC236}">
                <a16:creationId xmlns:a16="http://schemas.microsoft.com/office/drawing/2014/main" id="{73941426-3846-4479-B23C-1D980F99CFCD}"/>
              </a:ext>
            </a:extLst>
          </p:cNvPr>
          <p:cNvSpPr txBox="1"/>
          <p:nvPr userDrawn="1"/>
        </p:nvSpPr>
        <p:spPr>
          <a:xfrm>
            <a:off x="47361" y="2780928"/>
            <a:ext cx="492443" cy="3886691"/>
          </a:xfrm>
          <a:prstGeom prst="rect">
            <a:avLst/>
          </a:prstGeom>
          <a:noFill/>
        </p:spPr>
        <p:txBody>
          <a:bodyPr vert="vert" wrap="square" rtlCol="0">
            <a:spAutoFit/>
          </a:bodyPr>
          <a:lstStyle/>
          <a:p>
            <a:pPr algn="r"/>
            <a:r>
              <a:rPr lang="nl-NL" sz="2000" b="1" dirty="0">
                <a:solidFill>
                  <a:schemeClr val="bg1"/>
                </a:solidFill>
              </a:rPr>
              <a:t>UITLEG</a:t>
            </a:r>
          </a:p>
        </p:txBody>
      </p:sp>
    </p:spTree>
    <p:extLst>
      <p:ext uri="{BB962C8B-B14F-4D97-AF65-F5344CB8AC3E}">
        <p14:creationId xmlns:p14="http://schemas.microsoft.com/office/powerpoint/2010/main" val="155265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a:stretch>
        </a:blipFill>
        <a:effectLst/>
      </p:bgPr>
    </p:bg>
    <p:spTree>
      <p:nvGrpSpPr>
        <p:cNvPr id="1" name=""/>
        <p:cNvGrpSpPr/>
        <p:nvPr/>
      </p:nvGrpSpPr>
      <p:grpSpPr>
        <a:xfrm>
          <a:off x="0" y="0"/>
          <a:ext cx="0" cy="0"/>
          <a:chOff x="0" y="0"/>
          <a:chExt cx="0" cy="0"/>
        </a:xfrm>
      </p:grpSpPr>
      <p:sp>
        <p:nvSpPr>
          <p:cNvPr id="7" name="Tijdelijke aanduiding voor titel 6"/>
          <p:cNvSpPr>
            <a:spLocks noGrp="1"/>
          </p:cNvSpPr>
          <p:nvPr>
            <p:ph type="title"/>
          </p:nvPr>
        </p:nvSpPr>
        <p:spPr>
          <a:xfrm>
            <a:off x="2711624" y="1396800"/>
            <a:ext cx="4003199" cy="954000"/>
          </a:xfrm>
          <a:prstGeom prst="rect">
            <a:avLst/>
          </a:prstGeom>
        </p:spPr>
        <p:txBody>
          <a:bodyPr vert="horz" lIns="91440" tIns="45720" rIns="91440" bIns="45720" rtlCol="0" anchor="b">
            <a:normAutofit/>
          </a:bodyPr>
          <a:lstStyle/>
          <a:p>
            <a:r>
              <a:rPr lang="nl-NL" dirty="0"/>
              <a:t>Opening</a:t>
            </a:r>
          </a:p>
        </p:txBody>
      </p:sp>
      <p:sp>
        <p:nvSpPr>
          <p:cNvPr id="3" name="Tijdelijke aanduiding voor tekst 2">
            <a:extLst>
              <a:ext uri="{FF2B5EF4-FFF2-40B4-BE49-F238E27FC236}">
                <a16:creationId xmlns:a16="http://schemas.microsoft.com/office/drawing/2014/main" id="{898B2A82-F686-4CC6-BC5B-4005411DB777}"/>
              </a:ext>
            </a:extLst>
          </p:cNvPr>
          <p:cNvSpPr>
            <a:spLocks noGrp="1"/>
          </p:cNvSpPr>
          <p:nvPr>
            <p:ph type="body" idx="1"/>
          </p:nvPr>
        </p:nvSpPr>
        <p:spPr>
          <a:xfrm>
            <a:off x="2728801" y="2732400"/>
            <a:ext cx="4003200" cy="3168352"/>
          </a:xfrm>
          <a:prstGeom prst="rect">
            <a:avLst/>
          </a:prstGeom>
        </p:spPr>
        <p:txBody>
          <a:bodyPr vert="horz" lIns="91440" tIns="45720" rIns="91440" bIns="45720" rtlCol="0">
            <a:normAutofit/>
          </a:bodyPr>
          <a:lstStyle/>
          <a:p>
            <a:pPr lvl="0"/>
            <a:r>
              <a:rPr lang="nl-NL" dirty="0"/>
              <a:t>Tekst normaal Tekst normaal Tekst normaal Tekst normaal Tekst normaal Tekst normaal</a:t>
            </a:r>
          </a:p>
          <a:p>
            <a:pPr lvl="1"/>
            <a:r>
              <a:rPr lang="nl-NL" dirty="0"/>
              <a:t>Tekst normaal Tekst normaal Tekst normaal Tekst normaal Tekst normaal</a:t>
            </a:r>
          </a:p>
          <a:p>
            <a:pPr lvl="2"/>
            <a:r>
              <a:rPr lang="nl-NL" dirty="0"/>
              <a:t>Tekst normaal Tekst normaal Tekst normaal Tekst normaal Tekst normaal</a:t>
            </a:r>
          </a:p>
          <a:p>
            <a:pPr lvl="3"/>
            <a:r>
              <a:rPr lang="nl-NL" dirty="0"/>
              <a:t>Tekst normaal Tekst normaal Tekst normaal Tekst normaal Tekst normaal</a:t>
            </a:r>
          </a:p>
          <a:p>
            <a:pPr lvl="4"/>
            <a:r>
              <a:rPr lang="nl-NL" dirty="0"/>
              <a:t>Tekst normaal Tekst normaal Tekst normaal Tekst normaal Tekst normaal</a:t>
            </a:r>
          </a:p>
        </p:txBody>
      </p:sp>
    </p:spTree>
    <p:extLst>
      <p:ext uri="{BB962C8B-B14F-4D97-AF65-F5344CB8AC3E}">
        <p14:creationId xmlns:p14="http://schemas.microsoft.com/office/powerpoint/2010/main" val="1901731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1" r:id="rId5"/>
    <p:sldLayoutId id="2147483659" r:id="rId6"/>
    <p:sldLayoutId id="2147483660" r:id="rId7"/>
    <p:sldLayoutId id="2147483655" r:id="rId8"/>
    <p:sldLayoutId id="2147483654" r:id="rId9"/>
    <p:sldLayoutId id="2147483657" r:id="rId10"/>
    <p:sldLayoutId id="2147483658" r:id="rId11"/>
    <p:sldLayoutId id="2147483661" r:id="rId12"/>
    <p:sldLayoutId id="2147483662" r:id="rId13"/>
    <p:sldLayoutId id="2147483656" r:id="rId14"/>
    <p:sldLayoutId id="2147483663" r:id="rId15"/>
    <p:sldLayoutId id="2147483664" r:id="rId16"/>
    <p:sldLayoutId id="2147483665" r:id="rId17"/>
    <p:sldLayoutId id="2147483666" r:id="rId18"/>
  </p:sldLayoutIdLst>
  <p:txStyles>
    <p:titleStyle>
      <a:lvl1pPr algn="l" defTabSz="914400" rtl="0" eaLnBrk="1" latinLnBrk="0" hangingPunct="1">
        <a:lnSpc>
          <a:spcPct val="90000"/>
        </a:lnSpc>
        <a:spcBef>
          <a:spcPct val="0"/>
        </a:spcBef>
        <a:buNone/>
        <a:defRPr sz="3300" b="1" kern="1200">
          <a:solidFill>
            <a:schemeClr val="tx1"/>
          </a:solidFill>
          <a:latin typeface="+mj-lt"/>
          <a:ea typeface="+mj-ea"/>
          <a:cs typeface="+mj-cs"/>
        </a:defRPr>
      </a:lvl1pPr>
    </p:titleStyle>
    <p:bodyStyle>
      <a:lvl1pPr marL="285750" indent="-285750" algn="l" defTabSz="914400" rtl="0" eaLnBrk="1" latinLnBrk="0" hangingPunct="1">
        <a:lnSpc>
          <a:spcPct val="90000"/>
        </a:lnSpc>
        <a:spcBef>
          <a:spcPts val="1000"/>
        </a:spcBef>
        <a:buFont typeface="Arial" panose="020B0604020202020204" pitchFamily="34" charset="0"/>
        <a:buChar char="•"/>
        <a:defRPr sz="1600" kern="1200">
          <a:solidFill>
            <a:schemeClr val="bg2">
              <a:lumMod val="10000"/>
            </a:schemeClr>
          </a:solidFill>
          <a:latin typeface="+mn-lt"/>
          <a:ea typeface="+mn-ea"/>
          <a:cs typeface="+mn-cs"/>
        </a:defRPr>
      </a:lvl1pPr>
      <a:lvl2pPr marL="742950" indent="-285750" algn="l" defTabSz="914400" rtl="0" eaLnBrk="1" latinLnBrk="0" hangingPunct="1">
        <a:lnSpc>
          <a:spcPct val="90000"/>
        </a:lnSpc>
        <a:spcBef>
          <a:spcPts val="500"/>
        </a:spcBef>
        <a:buFont typeface="Arial" panose="020B0604020202020204" pitchFamily="34" charset="0"/>
        <a:buChar char="•"/>
        <a:defRPr sz="1400" kern="1200">
          <a:solidFill>
            <a:schemeClr val="bg2">
              <a:lumMod val="10000"/>
            </a:schemeClr>
          </a:solidFill>
          <a:latin typeface="+mn-lt"/>
          <a:ea typeface="+mn-ea"/>
          <a:cs typeface="+mn-cs"/>
        </a:defRPr>
      </a:lvl2pPr>
      <a:lvl3pPr marL="1085850" indent="-171450" algn="l" defTabSz="914400" rtl="0" eaLnBrk="1" latinLnBrk="0" hangingPunct="1">
        <a:lnSpc>
          <a:spcPct val="90000"/>
        </a:lnSpc>
        <a:spcBef>
          <a:spcPts val="500"/>
        </a:spcBef>
        <a:buFont typeface="Arial" panose="020B0604020202020204" pitchFamily="34" charset="0"/>
        <a:buChar char="•"/>
        <a:defRPr sz="1200" kern="1200">
          <a:solidFill>
            <a:schemeClr val="bg2">
              <a:lumMod val="1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200" kern="1200">
          <a:solidFill>
            <a:schemeClr val="bg2">
              <a:lumMod val="1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100" kern="1200">
          <a:solidFill>
            <a:schemeClr val="bg2">
              <a:lumMod val="1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guide id="3" pos="1708" userDrawn="1">
          <p15:clr>
            <a:srgbClr val="F26B43"/>
          </p15:clr>
        </p15:guide>
        <p15:guide id="4" orient="horz" pos="420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324687A-4064-401A-B563-112DE177B4D8}"/>
              </a:ext>
            </a:extLst>
          </p:cNvPr>
          <p:cNvSpPr>
            <a:spLocks noGrp="1"/>
          </p:cNvSpPr>
          <p:nvPr>
            <p:ph type="body" sz="quarter" idx="10"/>
          </p:nvPr>
        </p:nvSpPr>
        <p:spPr/>
        <p:txBody>
          <a:bodyPr/>
          <a:lstStyle/>
          <a:p>
            <a:r>
              <a:rPr lang="nl-NL" dirty="0"/>
              <a:t>Kerkgeschiedenis</a:t>
            </a:r>
          </a:p>
        </p:txBody>
      </p:sp>
      <p:sp>
        <p:nvSpPr>
          <p:cNvPr id="3" name="Titel 2">
            <a:extLst>
              <a:ext uri="{FF2B5EF4-FFF2-40B4-BE49-F238E27FC236}">
                <a16:creationId xmlns:a16="http://schemas.microsoft.com/office/drawing/2014/main" id="{185E0BF8-1F79-45E0-8133-A9357D0CDAAE}"/>
              </a:ext>
            </a:extLst>
          </p:cNvPr>
          <p:cNvSpPr>
            <a:spLocks noGrp="1"/>
          </p:cNvSpPr>
          <p:nvPr>
            <p:ph type="title"/>
          </p:nvPr>
        </p:nvSpPr>
        <p:spPr/>
        <p:txBody>
          <a:bodyPr/>
          <a:lstStyle/>
          <a:p>
            <a:r>
              <a:rPr lang="nl-NL" dirty="0"/>
              <a:t>De kerk</a:t>
            </a:r>
          </a:p>
        </p:txBody>
      </p:sp>
    </p:spTree>
    <p:extLst>
      <p:ext uri="{BB962C8B-B14F-4D97-AF65-F5344CB8AC3E}">
        <p14:creationId xmlns:p14="http://schemas.microsoft.com/office/powerpoint/2010/main" val="11292865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49B33-1509-49B0-9A88-BA5265DA1389}"/>
              </a:ext>
            </a:extLst>
          </p:cNvPr>
          <p:cNvSpPr>
            <a:spLocks noGrp="1"/>
          </p:cNvSpPr>
          <p:nvPr>
            <p:ph type="title"/>
          </p:nvPr>
        </p:nvSpPr>
        <p:spPr/>
        <p:txBody>
          <a:bodyPr/>
          <a:lstStyle/>
          <a:p>
            <a:r>
              <a:rPr lang="nl-NL" dirty="0"/>
              <a:t>Begrip: Terugkeer</a:t>
            </a:r>
          </a:p>
        </p:txBody>
      </p:sp>
      <p:sp>
        <p:nvSpPr>
          <p:cNvPr id="3" name="Tijdelijke aanduiding voor tekst 2">
            <a:extLst>
              <a:ext uri="{FF2B5EF4-FFF2-40B4-BE49-F238E27FC236}">
                <a16:creationId xmlns:a16="http://schemas.microsoft.com/office/drawing/2014/main" id="{1C978B09-935B-4161-9A3C-6CD2CDC86ADA}"/>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Hoe </a:t>
            </a:r>
            <a:r>
              <a:rPr lang="en-US" dirty="0" err="1"/>
              <a:t>gaf</a:t>
            </a:r>
            <a:r>
              <a:rPr lang="en-US" dirty="0"/>
              <a:t> de </a:t>
            </a:r>
            <a:r>
              <a:rPr lang="en-US" dirty="0" err="1"/>
              <a:t>Heere</a:t>
            </a:r>
            <a:r>
              <a:rPr lang="en-US" dirty="0"/>
              <a:t> </a:t>
            </a:r>
            <a:r>
              <a:rPr lang="en-US" dirty="0" err="1"/>
              <a:t>terugkeer</a:t>
            </a:r>
            <a:r>
              <a:rPr lang="en-US" dirty="0"/>
              <a:t>?</a:t>
            </a:r>
          </a:p>
          <a:p>
            <a:pPr marL="285750" indent="-285750">
              <a:buFont typeface="Arial" panose="020B0604020202020204" pitchFamily="34" charset="0"/>
              <a:buChar char="•"/>
            </a:pPr>
            <a:r>
              <a:rPr lang="en-US" dirty="0" err="1"/>
              <a:t>Hoelang</a:t>
            </a:r>
            <a:r>
              <a:rPr lang="en-US" dirty="0"/>
              <a:t> </a:t>
            </a:r>
            <a:r>
              <a:rPr lang="en-US" dirty="0" err="1"/>
              <a:t>houdt</a:t>
            </a:r>
            <a:r>
              <a:rPr lang="en-US" dirty="0"/>
              <a:t> God </a:t>
            </a:r>
            <a:r>
              <a:rPr lang="en-US" dirty="0" err="1"/>
              <a:t>Zijn</a:t>
            </a:r>
            <a:r>
              <a:rPr lang="en-US" dirty="0"/>
              <a:t> </a:t>
            </a:r>
            <a:r>
              <a:rPr lang="en-US" dirty="0" err="1"/>
              <a:t>Kerk</a:t>
            </a:r>
            <a:r>
              <a:rPr lang="en-US" dirty="0"/>
              <a:t> in stand?</a:t>
            </a:r>
          </a:p>
          <a:p>
            <a:endParaRPr lang="nl-NL" dirty="0"/>
          </a:p>
        </p:txBody>
      </p:sp>
      <p:sp>
        <p:nvSpPr>
          <p:cNvPr id="4" name="Tijdelijke aanduiding voor verticale tekst 3">
            <a:extLst>
              <a:ext uri="{FF2B5EF4-FFF2-40B4-BE49-F238E27FC236}">
                <a16:creationId xmlns:a16="http://schemas.microsoft.com/office/drawing/2014/main" id="{BBC461D0-6CF9-48A9-85B5-67791F8AE46A}"/>
              </a:ext>
            </a:extLst>
          </p:cNvPr>
          <p:cNvSpPr>
            <a:spLocks noGrp="1"/>
          </p:cNvSpPr>
          <p:nvPr>
            <p:ph type="body" orient="vert" sz="quarter" idx="10"/>
          </p:nvPr>
        </p:nvSpPr>
        <p:spPr/>
        <p:txBody>
          <a:bodyPr/>
          <a:lstStyle/>
          <a:p>
            <a:r>
              <a:rPr lang="nl-NL" dirty="0"/>
              <a:t>Begrip: Terugkeer</a:t>
            </a:r>
          </a:p>
        </p:txBody>
      </p:sp>
      <p:pic>
        <p:nvPicPr>
          <p:cNvPr id="9" name="Tijdelijke aanduiding voor inhoud 5" descr="Afbeelding met lucht, buiten, weg, scène&#10;&#10;Beschrijving is gegenereerd met zeer hoge betrouwbaarheid">
            <a:extLst>
              <a:ext uri="{FF2B5EF4-FFF2-40B4-BE49-F238E27FC236}">
                <a16:creationId xmlns:a16="http://schemas.microsoft.com/office/drawing/2014/main" id="{57CFBAC8-1F62-46A4-854A-949227783A6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965" r="20965"/>
          <a:stretch/>
        </p:blipFill>
        <p:spPr>
          <a:prstGeom prst="rect">
            <a:avLst/>
          </a:prstGeom>
          <a:effectLst/>
        </p:spPr>
      </p:pic>
    </p:spTree>
    <p:extLst>
      <p:ext uri="{BB962C8B-B14F-4D97-AF65-F5344CB8AC3E}">
        <p14:creationId xmlns:p14="http://schemas.microsoft.com/office/powerpoint/2010/main" val="1907509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D094E7C7-48FF-4CC5-A354-12CB85FFCEBC}"/>
              </a:ext>
            </a:extLst>
          </p:cNvPr>
          <p:cNvSpPr>
            <a:spLocks noGrp="1"/>
          </p:cNvSpPr>
          <p:nvPr>
            <p:ph type="title"/>
          </p:nvPr>
        </p:nvSpPr>
        <p:spPr/>
        <p:txBody>
          <a:bodyPr/>
          <a:lstStyle/>
          <a:p>
            <a:r>
              <a:rPr lang="nl-NL" dirty="0"/>
              <a:t>Verwerkingsvragen</a:t>
            </a:r>
          </a:p>
        </p:txBody>
      </p:sp>
      <p:sp>
        <p:nvSpPr>
          <p:cNvPr id="7" name="Tijdelijke aanduiding voor tekst 6">
            <a:extLst>
              <a:ext uri="{FF2B5EF4-FFF2-40B4-BE49-F238E27FC236}">
                <a16:creationId xmlns:a16="http://schemas.microsoft.com/office/drawing/2014/main" id="{88A062EF-5B51-4814-A235-CFF12E2B23EF}"/>
              </a:ext>
            </a:extLst>
          </p:cNvPr>
          <p:cNvSpPr>
            <a:spLocks noGrp="1"/>
          </p:cNvSpPr>
          <p:nvPr>
            <p:ph type="body" sz="quarter" idx="11"/>
          </p:nvPr>
        </p:nvSpPr>
        <p:spPr/>
        <p:txBody>
          <a:bodyPr/>
          <a:lstStyle/>
          <a:p>
            <a:r>
              <a:rPr lang="nl-NL" dirty="0"/>
              <a:t>Maak de verwerkingsvragen op bladzijde 39.</a:t>
            </a:r>
          </a:p>
        </p:txBody>
      </p:sp>
    </p:spTree>
    <p:extLst>
      <p:ext uri="{BB962C8B-B14F-4D97-AF65-F5344CB8AC3E}">
        <p14:creationId xmlns:p14="http://schemas.microsoft.com/office/powerpoint/2010/main" val="1686064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AFD0A9B5-9B9B-4FD0-8947-27B1C15B7981}"/>
              </a:ext>
            </a:extLst>
          </p:cNvPr>
          <p:cNvSpPr>
            <a:spLocks noGrp="1"/>
          </p:cNvSpPr>
          <p:nvPr>
            <p:ph type="title"/>
          </p:nvPr>
        </p:nvSpPr>
        <p:spPr>
          <a:xfrm>
            <a:off x="2711623" y="1437240"/>
            <a:ext cx="8510400" cy="954000"/>
          </a:xfrm>
        </p:spPr>
        <p:txBody>
          <a:bodyPr>
            <a:normAutofit/>
          </a:bodyPr>
          <a:lstStyle/>
          <a:p>
            <a:r>
              <a:rPr lang="nl-NL" dirty="0"/>
              <a:t>Samenvatting</a:t>
            </a:r>
          </a:p>
        </p:txBody>
      </p:sp>
      <p:sp>
        <p:nvSpPr>
          <p:cNvPr id="5" name="Tijdelijke aanduiding voor tekst 4">
            <a:extLst>
              <a:ext uri="{FF2B5EF4-FFF2-40B4-BE49-F238E27FC236}">
                <a16:creationId xmlns:a16="http://schemas.microsoft.com/office/drawing/2014/main" id="{CE9817F8-4D3D-4337-BF1D-B6C817882EB7}"/>
              </a:ext>
            </a:extLst>
          </p:cNvPr>
          <p:cNvSpPr>
            <a:spLocks noGrp="1"/>
          </p:cNvSpPr>
          <p:nvPr>
            <p:ph type="body" sz="quarter" idx="11"/>
          </p:nvPr>
        </p:nvSpPr>
        <p:spPr/>
        <p:txBody>
          <a:bodyPr/>
          <a:lstStyle/>
          <a:p>
            <a:r>
              <a:rPr lang="en-US" dirty="0" err="1"/>
              <a:t>Kerkgeschiedenis</a:t>
            </a:r>
            <a:r>
              <a:rPr lang="en-US" dirty="0"/>
              <a:t> = de </a:t>
            </a:r>
            <a:r>
              <a:rPr lang="en-US" dirty="0" err="1"/>
              <a:t>geschiedenis</a:t>
            </a:r>
            <a:r>
              <a:rPr lang="en-US" dirty="0"/>
              <a:t> van de </a:t>
            </a:r>
            <a:r>
              <a:rPr lang="en-US" dirty="0" err="1"/>
              <a:t>Kerk</a:t>
            </a:r>
            <a:r>
              <a:rPr lang="en-US" dirty="0"/>
              <a:t> van </a:t>
            </a:r>
            <a:r>
              <a:rPr lang="en-US" dirty="0" err="1"/>
              <a:t>Jezus</a:t>
            </a:r>
            <a:r>
              <a:rPr lang="en-US" dirty="0"/>
              <a:t> Christus.</a:t>
            </a:r>
          </a:p>
          <a:p>
            <a:r>
              <a:rPr lang="en-US" dirty="0"/>
              <a:t>De </a:t>
            </a:r>
            <a:r>
              <a:rPr lang="en-US" dirty="0" err="1"/>
              <a:t>Heere</a:t>
            </a:r>
            <a:r>
              <a:rPr lang="en-US" dirty="0"/>
              <a:t> </a:t>
            </a:r>
            <a:r>
              <a:rPr lang="en-US" dirty="0" err="1"/>
              <a:t>onderhoudt</a:t>
            </a:r>
            <a:r>
              <a:rPr lang="en-US" dirty="0"/>
              <a:t> </a:t>
            </a:r>
            <a:r>
              <a:rPr lang="en-US" dirty="0" err="1"/>
              <a:t>Zijn</a:t>
            </a:r>
            <a:r>
              <a:rPr lang="en-US" dirty="0"/>
              <a:t> </a:t>
            </a:r>
            <a:r>
              <a:rPr lang="en-US" dirty="0" err="1"/>
              <a:t>Kerk</a:t>
            </a:r>
            <a:r>
              <a:rPr lang="en-US" dirty="0"/>
              <a:t>.</a:t>
            </a:r>
          </a:p>
          <a:p>
            <a:r>
              <a:rPr lang="en-US" dirty="0" err="1"/>
              <a:t>Verval</a:t>
            </a:r>
            <a:r>
              <a:rPr lang="en-US" dirty="0"/>
              <a:t>, </a:t>
            </a:r>
            <a:r>
              <a:rPr lang="en-US" dirty="0" err="1"/>
              <a:t>terugkeer</a:t>
            </a:r>
            <a:r>
              <a:rPr lang="en-US" dirty="0"/>
              <a:t> en </a:t>
            </a:r>
            <a:r>
              <a:rPr lang="en-US" dirty="0" err="1"/>
              <a:t>geestelijke</a:t>
            </a:r>
            <a:r>
              <a:rPr lang="en-US" dirty="0"/>
              <a:t> </a:t>
            </a:r>
            <a:r>
              <a:rPr lang="en-US" dirty="0" err="1"/>
              <a:t>bloei</a:t>
            </a:r>
            <a:r>
              <a:rPr lang="en-US" dirty="0"/>
              <a:t>.</a:t>
            </a:r>
          </a:p>
          <a:p>
            <a:pPr marL="0" indent="0">
              <a:buNone/>
            </a:pPr>
            <a:endParaRPr lang="nl-NL" dirty="0"/>
          </a:p>
        </p:txBody>
      </p:sp>
    </p:spTree>
    <p:extLst>
      <p:ext uri="{BB962C8B-B14F-4D97-AF65-F5344CB8AC3E}">
        <p14:creationId xmlns:p14="http://schemas.microsoft.com/office/powerpoint/2010/main" val="675279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C71CC49-2ACE-44CB-AF34-CF1FCDD1496B}"/>
              </a:ext>
            </a:extLst>
          </p:cNvPr>
          <p:cNvSpPr>
            <a:spLocks noGrp="1"/>
          </p:cNvSpPr>
          <p:nvPr>
            <p:ph type="title"/>
          </p:nvPr>
        </p:nvSpPr>
        <p:spPr/>
        <p:txBody>
          <a:bodyPr>
            <a:normAutofit fontScale="90000"/>
          </a:bodyPr>
          <a:lstStyle/>
          <a:p>
            <a:r>
              <a:rPr lang="nl-NL" dirty="0"/>
              <a:t>Huiswerk volgende keer</a:t>
            </a:r>
          </a:p>
        </p:txBody>
      </p:sp>
      <p:sp>
        <p:nvSpPr>
          <p:cNvPr id="5" name="Tijdelijke aanduiding voor tekst 4">
            <a:extLst>
              <a:ext uri="{FF2B5EF4-FFF2-40B4-BE49-F238E27FC236}">
                <a16:creationId xmlns:a16="http://schemas.microsoft.com/office/drawing/2014/main" id="{86FC2383-0DED-42E7-988E-175742205B1D}"/>
              </a:ext>
            </a:extLst>
          </p:cNvPr>
          <p:cNvSpPr>
            <a:spLocks noGrp="1"/>
          </p:cNvSpPr>
          <p:nvPr>
            <p:ph type="body" sz="quarter" idx="11"/>
          </p:nvPr>
        </p:nvSpPr>
        <p:spPr/>
        <p:txBody>
          <a:bodyPr/>
          <a:lstStyle/>
          <a:p>
            <a:endParaRPr lang="nl-NL" dirty="0"/>
          </a:p>
        </p:txBody>
      </p:sp>
      <p:pic>
        <p:nvPicPr>
          <p:cNvPr id="7" name="Tijdelijke aanduiding voor inhoud 5" descr="Afbeelding met tekst&#10;&#10;Beschrijving is gegenereerd met zeer hoge betrouwbaarheid">
            <a:extLst>
              <a:ext uri="{FF2B5EF4-FFF2-40B4-BE49-F238E27FC236}">
                <a16:creationId xmlns:a16="http://schemas.microsoft.com/office/drawing/2014/main" id="{0D828282-5F35-4134-B3C6-B81078C4D917}"/>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49648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9D6FE44-67AD-4272-8135-C4575A3F6704}"/>
              </a:ext>
            </a:extLst>
          </p:cNvPr>
          <p:cNvSpPr>
            <a:spLocks noGrp="1"/>
          </p:cNvSpPr>
          <p:nvPr>
            <p:ph type="title"/>
          </p:nvPr>
        </p:nvSpPr>
        <p:spPr/>
        <p:txBody>
          <a:bodyPr/>
          <a:lstStyle/>
          <a:p>
            <a:r>
              <a:rPr lang="nl-NL" dirty="0"/>
              <a:t>Verwerkingsopdracht</a:t>
            </a:r>
          </a:p>
        </p:txBody>
      </p:sp>
      <p:sp>
        <p:nvSpPr>
          <p:cNvPr id="6" name="Tijdelijke aanduiding voor tekst 5">
            <a:extLst>
              <a:ext uri="{FF2B5EF4-FFF2-40B4-BE49-F238E27FC236}">
                <a16:creationId xmlns:a16="http://schemas.microsoft.com/office/drawing/2014/main" id="{E6052B7C-21B0-4B02-B509-6E5D901B9C06}"/>
              </a:ext>
            </a:extLst>
          </p:cNvPr>
          <p:cNvSpPr>
            <a:spLocks noGrp="1"/>
          </p:cNvSpPr>
          <p:nvPr>
            <p:ph type="body" sz="quarter" idx="11"/>
          </p:nvPr>
        </p:nvSpPr>
        <p:spPr/>
        <p:txBody>
          <a:bodyPr/>
          <a:lstStyle/>
          <a:p>
            <a:pPr marL="0" indent="0">
              <a:buNone/>
            </a:pPr>
            <a:r>
              <a:rPr lang="nl-NL" b="1" dirty="0"/>
              <a:t>Wat betekend de kerkgeschiedenis voor jou?</a:t>
            </a:r>
          </a:p>
          <a:p>
            <a:r>
              <a:rPr lang="en-US" dirty="0" err="1"/>
              <a:t>Praat</a:t>
            </a:r>
            <a:r>
              <a:rPr lang="en-US" dirty="0"/>
              <a:t> </a:t>
            </a:r>
            <a:r>
              <a:rPr lang="en-US" dirty="0" err="1"/>
              <a:t>er</a:t>
            </a:r>
            <a:r>
              <a:rPr lang="en-US" dirty="0"/>
              <a:t> over in </a:t>
            </a:r>
            <a:r>
              <a:rPr lang="en-US" dirty="0" err="1"/>
              <a:t>tweetallen</a:t>
            </a:r>
            <a:r>
              <a:rPr lang="en-US" dirty="0"/>
              <a:t> en </a:t>
            </a:r>
            <a:r>
              <a:rPr lang="en-US" dirty="0" err="1"/>
              <a:t>schrijf</a:t>
            </a:r>
            <a:r>
              <a:rPr lang="en-US" dirty="0"/>
              <a:t> </a:t>
            </a:r>
            <a:r>
              <a:rPr lang="en-US" dirty="0" err="1"/>
              <a:t>je</a:t>
            </a:r>
            <a:r>
              <a:rPr lang="en-US" dirty="0"/>
              <a:t> </a:t>
            </a:r>
            <a:r>
              <a:rPr lang="en-US" dirty="0" err="1"/>
              <a:t>antwoord</a:t>
            </a:r>
            <a:r>
              <a:rPr lang="en-US" dirty="0"/>
              <a:t> op </a:t>
            </a:r>
            <a:r>
              <a:rPr lang="en-US" dirty="0" err="1"/>
              <a:t>bij</a:t>
            </a:r>
            <a:r>
              <a:rPr lang="en-US" dirty="0"/>
              <a:t> de </a:t>
            </a:r>
            <a:r>
              <a:rPr lang="en-US" dirty="0" err="1"/>
              <a:t>aantekeningen</a:t>
            </a:r>
            <a:r>
              <a:rPr lang="en-US" dirty="0"/>
              <a:t> op </a:t>
            </a:r>
            <a:r>
              <a:rPr lang="en-US" dirty="0" err="1"/>
              <a:t>pagina</a:t>
            </a:r>
            <a:r>
              <a:rPr lang="en-US" dirty="0"/>
              <a:t> 40.</a:t>
            </a:r>
          </a:p>
          <a:p>
            <a:r>
              <a:rPr lang="en-US" dirty="0" err="1"/>
              <a:t>Deel</a:t>
            </a:r>
            <a:r>
              <a:rPr lang="en-US" dirty="0"/>
              <a:t> het met de </a:t>
            </a:r>
            <a:r>
              <a:rPr lang="en-US" dirty="0" err="1"/>
              <a:t>grote</a:t>
            </a:r>
            <a:r>
              <a:rPr lang="en-US" dirty="0"/>
              <a:t> </a:t>
            </a:r>
            <a:r>
              <a:rPr lang="en-US" dirty="0" err="1"/>
              <a:t>groep</a:t>
            </a:r>
            <a:r>
              <a:rPr lang="en-US" dirty="0"/>
              <a:t>. </a:t>
            </a:r>
          </a:p>
          <a:p>
            <a:pPr marL="0" indent="0">
              <a:buNone/>
            </a:pPr>
            <a:endParaRPr lang="nl-NL" dirty="0"/>
          </a:p>
        </p:txBody>
      </p:sp>
    </p:spTree>
    <p:extLst>
      <p:ext uri="{BB962C8B-B14F-4D97-AF65-F5344CB8AC3E}">
        <p14:creationId xmlns:p14="http://schemas.microsoft.com/office/powerpoint/2010/main" val="50565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86052C8-8873-4ED4-BB6D-8C5D0770C29F}"/>
              </a:ext>
            </a:extLst>
          </p:cNvPr>
          <p:cNvSpPr>
            <a:spLocks noGrp="1"/>
          </p:cNvSpPr>
          <p:nvPr>
            <p:ph type="title"/>
          </p:nvPr>
        </p:nvSpPr>
        <p:spPr/>
        <p:txBody>
          <a:bodyPr/>
          <a:lstStyle/>
          <a:p>
            <a:r>
              <a:rPr lang="nl-NL" dirty="0"/>
              <a:t>Stelling</a:t>
            </a:r>
          </a:p>
        </p:txBody>
      </p:sp>
      <p:sp>
        <p:nvSpPr>
          <p:cNvPr id="6" name="Tijdelijke aanduiding voor tekst 5">
            <a:extLst>
              <a:ext uri="{FF2B5EF4-FFF2-40B4-BE49-F238E27FC236}">
                <a16:creationId xmlns:a16="http://schemas.microsoft.com/office/drawing/2014/main" id="{14852298-6DF4-4A12-B366-F0CACE71CEBA}"/>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Nederland in de 21</a:t>
            </a:r>
            <a:r>
              <a:rPr lang="nl-NL" baseline="30000" dirty="0"/>
              <a:t>ste</a:t>
            </a:r>
            <a:r>
              <a:rPr lang="nl-NL" dirty="0"/>
              <a:t> eeuw is in geestelijk verval. </a:t>
            </a:r>
          </a:p>
          <a:p>
            <a:pPr marL="285750" indent="-285750">
              <a:buFont typeface="Arial" panose="020B0604020202020204" pitchFamily="34" charset="0"/>
              <a:buChar char="•"/>
            </a:pPr>
            <a:r>
              <a:rPr lang="nl-NL" dirty="0"/>
              <a:t>Je kunt nooit genoeg aandacht besteden aan de kerkgeschiedenis.</a:t>
            </a:r>
          </a:p>
        </p:txBody>
      </p:sp>
      <p:sp>
        <p:nvSpPr>
          <p:cNvPr id="5" name="Tijdelijke aanduiding voor verticale tekst 4">
            <a:extLst>
              <a:ext uri="{FF2B5EF4-FFF2-40B4-BE49-F238E27FC236}">
                <a16:creationId xmlns:a16="http://schemas.microsoft.com/office/drawing/2014/main" id="{42664282-69E1-49E0-A98E-FC1868D2F338}"/>
              </a:ext>
            </a:extLst>
          </p:cNvPr>
          <p:cNvSpPr>
            <a:spLocks noGrp="1"/>
          </p:cNvSpPr>
          <p:nvPr>
            <p:ph type="body" orient="vert" sz="quarter" idx="10"/>
          </p:nvPr>
        </p:nvSpPr>
        <p:spPr/>
        <p:txBody>
          <a:bodyPr/>
          <a:lstStyle/>
          <a:p>
            <a:r>
              <a:rPr lang="nl-NL" dirty="0"/>
              <a:t>Stelling</a:t>
            </a:r>
          </a:p>
        </p:txBody>
      </p:sp>
      <p:pic>
        <p:nvPicPr>
          <p:cNvPr id="7" name="Tijdelijke aanduiding voor afbeelding 6"/>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l="47" r="47"/>
          <a:stretch>
            <a:fillRect/>
          </a:stretch>
        </p:blipFill>
        <p:spPr/>
      </p:pic>
    </p:spTree>
    <p:extLst>
      <p:ext uri="{BB962C8B-B14F-4D97-AF65-F5344CB8AC3E}">
        <p14:creationId xmlns:p14="http://schemas.microsoft.com/office/powerpoint/2010/main" val="2022270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D0D75A-79E5-44CC-95B3-D4BFF260B823}"/>
              </a:ext>
            </a:extLst>
          </p:cNvPr>
          <p:cNvSpPr>
            <a:spLocks noGrp="1"/>
          </p:cNvSpPr>
          <p:nvPr>
            <p:ph type="title"/>
          </p:nvPr>
        </p:nvSpPr>
        <p:spPr/>
        <p:txBody>
          <a:bodyPr/>
          <a:lstStyle/>
          <a:p>
            <a:r>
              <a:rPr lang="nl-NL" dirty="0"/>
              <a:t>Bespreekopdracht</a:t>
            </a:r>
          </a:p>
        </p:txBody>
      </p:sp>
      <p:sp>
        <p:nvSpPr>
          <p:cNvPr id="3" name="Tijdelijke aanduiding voor tekst 2">
            <a:extLst>
              <a:ext uri="{FF2B5EF4-FFF2-40B4-BE49-F238E27FC236}">
                <a16:creationId xmlns:a16="http://schemas.microsoft.com/office/drawing/2014/main" id="{B899E1A2-2DB9-4A5E-807D-37FB66B5F013}"/>
              </a:ext>
            </a:extLst>
          </p:cNvPr>
          <p:cNvSpPr>
            <a:spLocks noGrp="1"/>
          </p:cNvSpPr>
          <p:nvPr>
            <p:ph type="body" sz="quarter" idx="11"/>
          </p:nvPr>
        </p:nvSpPr>
        <p:spPr/>
        <p:txBody>
          <a:bodyPr/>
          <a:lstStyle/>
          <a:p>
            <a:r>
              <a:rPr lang="en-US" b="1" dirty="0" err="1"/>
              <a:t>Bespreek</a:t>
            </a:r>
            <a:r>
              <a:rPr lang="en-US" b="1" dirty="0"/>
              <a:t> in </a:t>
            </a:r>
            <a:r>
              <a:rPr lang="en-US" b="1" dirty="0" err="1"/>
              <a:t>groepjes</a:t>
            </a:r>
            <a:r>
              <a:rPr lang="en-US" b="1" dirty="0"/>
              <a:t> van </a:t>
            </a:r>
            <a:r>
              <a:rPr lang="en-US" b="1" dirty="0" err="1"/>
              <a:t>vier</a:t>
            </a:r>
            <a:r>
              <a:rPr lang="en-US" b="1" dirty="0"/>
              <a:t> wat </a:t>
            </a:r>
            <a:r>
              <a:rPr lang="en-US" b="1" dirty="0" err="1"/>
              <a:t>volgens</a:t>
            </a:r>
            <a:r>
              <a:rPr lang="en-US" b="1" dirty="0"/>
              <a:t> </a:t>
            </a:r>
            <a:r>
              <a:rPr lang="en-US" b="1" dirty="0" err="1"/>
              <a:t>jullie</a:t>
            </a:r>
            <a:r>
              <a:rPr lang="en-US" b="1" dirty="0"/>
              <a:t> de </a:t>
            </a:r>
            <a:r>
              <a:rPr lang="en-US" b="1" dirty="0" err="1"/>
              <a:t>reden</a:t>
            </a:r>
            <a:r>
              <a:rPr lang="en-US" b="1" dirty="0"/>
              <a:t> is </a:t>
            </a:r>
            <a:r>
              <a:rPr lang="en-US" b="1" dirty="0" err="1"/>
              <a:t>dat</a:t>
            </a:r>
            <a:r>
              <a:rPr lang="en-US" b="1" dirty="0"/>
              <a:t> de </a:t>
            </a:r>
            <a:r>
              <a:rPr lang="en-US" b="1" dirty="0" err="1"/>
              <a:t>kerk</a:t>
            </a:r>
            <a:r>
              <a:rPr lang="en-US" b="1" dirty="0"/>
              <a:t> </a:t>
            </a:r>
            <a:r>
              <a:rPr lang="en-US" b="1" dirty="0" err="1"/>
              <a:t>perioden</a:t>
            </a:r>
            <a:r>
              <a:rPr lang="en-US" b="1" dirty="0"/>
              <a:t> van </a:t>
            </a:r>
            <a:r>
              <a:rPr lang="en-US" b="1" dirty="0" err="1"/>
              <a:t>verval</a:t>
            </a:r>
            <a:r>
              <a:rPr lang="en-US" b="1" dirty="0"/>
              <a:t>, </a:t>
            </a:r>
            <a:r>
              <a:rPr lang="en-US" b="1" dirty="0" err="1"/>
              <a:t>terugkeer</a:t>
            </a:r>
            <a:r>
              <a:rPr lang="en-US" b="1" dirty="0"/>
              <a:t> en </a:t>
            </a:r>
            <a:r>
              <a:rPr lang="en-US" b="1" dirty="0" err="1"/>
              <a:t>geestelijke</a:t>
            </a:r>
            <a:r>
              <a:rPr lang="en-US" b="1" dirty="0"/>
              <a:t> </a:t>
            </a:r>
            <a:r>
              <a:rPr lang="en-US" b="1" dirty="0" err="1"/>
              <a:t>bloei</a:t>
            </a:r>
            <a:r>
              <a:rPr lang="en-US" b="1" dirty="0"/>
              <a:t> </a:t>
            </a:r>
            <a:r>
              <a:rPr lang="en-US" b="1" dirty="0" err="1"/>
              <a:t>kent</a:t>
            </a:r>
            <a:r>
              <a:rPr lang="en-US" b="1" dirty="0"/>
              <a:t>.</a:t>
            </a:r>
          </a:p>
          <a:p>
            <a:endParaRPr lang="en-US" dirty="0"/>
          </a:p>
          <a:p>
            <a:r>
              <a:rPr lang="en-US" dirty="0" err="1"/>
              <a:t>Schrijf</a:t>
            </a:r>
            <a:r>
              <a:rPr lang="en-US" dirty="0"/>
              <a:t> het op </a:t>
            </a:r>
            <a:r>
              <a:rPr lang="en-US" dirty="0" err="1"/>
              <a:t>pagina</a:t>
            </a:r>
            <a:r>
              <a:rPr lang="en-US" dirty="0"/>
              <a:t> 40.</a:t>
            </a:r>
          </a:p>
          <a:p>
            <a:endParaRPr lang="nl-NL" dirty="0"/>
          </a:p>
        </p:txBody>
      </p:sp>
      <p:sp>
        <p:nvSpPr>
          <p:cNvPr id="4" name="Tijdelijke aanduiding voor verticale tekst 3">
            <a:extLst>
              <a:ext uri="{FF2B5EF4-FFF2-40B4-BE49-F238E27FC236}">
                <a16:creationId xmlns:a16="http://schemas.microsoft.com/office/drawing/2014/main" id="{48AFA49D-B6E3-4E18-AFC8-68B01B4F891D}"/>
              </a:ext>
            </a:extLst>
          </p:cNvPr>
          <p:cNvSpPr>
            <a:spLocks noGrp="1"/>
          </p:cNvSpPr>
          <p:nvPr>
            <p:ph type="body" orient="vert" sz="quarter" idx="10"/>
          </p:nvPr>
        </p:nvSpPr>
        <p:spPr/>
        <p:txBody>
          <a:bodyPr/>
          <a:lstStyle/>
          <a:p>
            <a:r>
              <a:rPr lang="nl-NL" dirty="0"/>
              <a:t>Bespreekopdracht</a:t>
            </a:r>
          </a:p>
        </p:txBody>
      </p:sp>
      <p:pic>
        <p:nvPicPr>
          <p:cNvPr id="6" name="Tijdelijke aanduiding voor inhoud 6" descr="Afbeelding met tekst, schoolbord&#10;&#10;Beschrijving is gegenereerd met hoge betrouwbaarheid">
            <a:extLst>
              <a:ext uri="{FF2B5EF4-FFF2-40B4-BE49-F238E27FC236}">
                <a16:creationId xmlns:a16="http://schemas.microsoft.com/office/drawing/2014/main" id="{610D8C81-CE39-4AD3-93FF-19DD236A0B14}"/>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5870" t="33" r="12046" b="2"/>
          <a:stretch/>
        </p:blipFill>
        <p:spPr>
          <a:prstGeom prst="rect">
            <a:avLst/>
          </a:prstGeom>
          <a:effectLst/>
        </p:spPr>
      </p:pic>
    </p:spTree>
    <p:extLst>
      <p:ext uri="{BB962C8B-B14F-4D97-AF65-F5344CB8AC3E}">
        <p14:creationId xmlns:p14="http://schemas.microsoft.com/office/powerpoint/2010/main" val="678017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52E318DE-9CF2-4734-BD2D-DC90BF3FEF4A}"/>
              </a:ext>
            </a:extLst>
          </p:cNvPr>
          <p:cNvSpPr>
            <a:spLocks noGrp="1"/>
          </p:cNvSpPr>
          <p:nvPr>
            <p:ph type="title"/>
          </p:nvPr>
        </p:nvSpPr>
        <p:spPr/>
        <p:txBody>
          <a:bodyPr>
            <a:normAutofit fontScale="90000"/>
          </a:bodyPr>
          <a:lstStyle/>
          <a:p>
            <a:r>
              <a:rPr lang="nl-NL" dirty="0" err="1"/>
              <a:t>Woordweb</a:t>
            </a:r>
            <a:endParaRPr lang="nl-NL" dirty="0"/>
          </a:p>
        </p:txBody>
      </p:sp>
      <p:sp>
        <p:nvSpPr>
          <p:cNvPr id="7" name="Tijdelijke aanduiding voor tekst 6">
            <a:extLst>
              <a:ext uri="{FF2B5EF4-FFF2-40B4-BE49-F238E27FC236}">
                <a16:creationId xmlns:a16="http://schemas.microsoft.com/office/drawing/2014/main" id="{4FD74A3A-9ED0-4EF6-820E-82D217EE73CA}"/>
              </a:ext>
            </a:extLst>
          </p:cNvPr>
          <p:cNvSpPr>
            <a:spLocks noGrp="1"/>
          </p:cNvSpPr>
          <p:nvPr>
            <p:ph type="body" sz="quarter" idx="11"/>
          </p:nvPr>
        </p:nvSpPr>
        <p:spPr/>
        <p:txBody>
          <a:bodyPr>
            <a:normAutofit fontScale="92500" lnSpcReduction="10000"/>
          </a:bodyPr>
          <a:lstStyle/>
          <a:p>
            <a:endParaRPr lang="nl-NL" dirty="0"/>
          </a:p>
        </p:txBody>
      </p:sp>
      <p:sp>
        <p:nvSpPr>
          <p:cNvPr id="8" name="Tijdelijke aanduiding voor afbeelding 7">
            <a:extLst>
              <a:ext uri="{FF2B5EF4-FFF2-40B4-BE49-F238E27FC236}">
                <a16:creationId xmlns:a16="http://schemas.microsoft.com/office/drawing/2014/main" id="{EFE350B8-4A80-4D18-B9D2-581343D32224}"/>
              </a:ext>
            </a:extLst>
          </p:cNvPr>
          <p:cNvSpPr>
            <a:spLocks noGrp="1"/>
          </p:cNvSpPr>
          <p:nvPr>
            <p:ph type="pic" sz="quarter" idx="12"/>
          </p:nvPr>
        </p:nvSpPr>
        <p:spPr/>
      </p:sp>
    </p:spTree>
    <p:extLst>
      <p:ext uri="{BB962C8B-B14F-4D97-AF65-F5344CB8AC3E}">
        <p14:creationId xmlns:p14="http://schemas.microsoft.com/office/powerpoint/2010/main" val="1023175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082CC7C1-7389-4A57-8664-831B2741DE06}"/>
              </a:ext>
            </a:extLst>
          </p:cNvPr>
          <p:cNvSpPr>
            <a:spLocks noGrp="1"/>
          </p:cNvSpPr>
          <p:nvPr>
            <p:ph type="title"/>
          </p:nvPr>
        </p:nvSpPr>
        <p:spPr/>
        <p:txBody>
          <a:bodyPr>
            <a:normAutofit fontScale="90000"/>
          </a:bodyPr>
          <a:lstStyle/>
          <a:p>
            <a:r>
              <a:rPr lang="nl-NL" dirty="0"/>
              <a:t>Verhaal</a:t>
            </a:r>
          </a:p>
        </p:txBody>
      </p:sp>
      <p:sp>
        <p:nvSpPr>
          <p:cNvPr id="2" name="Tijdelijke aanduiding voor afbeelding 1"/>
          <p:cNvSpPr>
            <a:spLocks noGrp="1"/>
          </p:cNvSpPr>
          <p:nvPr>
            <p:ph type="pic" sz="quarter" idx="12"/>
          </p:nvPr>
        </p:nvSpPr>
        <p:spPr/>
      </p:sp>
    </p:spTree>
    <p:extLst>
      <p:ext uri="{BB962C8B-B14F-4D97-AF65-F5344CB8AC3E}">
        <p14:creationId xmlns:p14="http://schemas.microsoft.com/office/powerpoint/2010/main" val="38709652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(1)</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lvl="0" indent="-285750">
              <a:buFont typeface="Arial" panose="020B0604020202020204" pitchFamily="34" charset="0"/>
              <a:buChar char="•"/>
            </a:pPr>
            <a:r>
              <a:rPr lang="nl-NL" b="1" dirty="0"/>
              <a:t>Staan op schouders van reuzen</a:t>
            </a:r>
          </a:p>
        </p:txBody>
      </p:sp>
      <p:pic>
        <p:nvPicPr>
          <p:cNvPr id="9" name="Tijdelijke aanduiding voor inhoud 4" descr="Afbeelding met pentekening&#10;&#10;Beschrijving is gegenereerd met zeer hoge betrouwbaarheid">
            <a:extLst>
              <a:ext uri="{FF2B5EF4-FFF2-40B4-BE49-F238E27FC236}">
                <a16:creationId xmlns:a16="http://schemas.microsoft.com/office/drawing/2014/main" id="{CEE6A45F-B2BB-420F-B8A9-51B09B5A87D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0512" r="20512"/>
          <a:stretch/>
        </p:blipFill>
        <p:spPr>
          <a:prstGeom prst="rect">
            <a:avLst/>
          </a:prstGeom>
        </p:spPr>
      </p:pic>
    </p:spTree>
    <p:extLst>
      <p:ext uri="{BB962C8B-B14F-4D97-AF65-F5344CB8AC3E}">
        <p14:creationId xmlns:p14="http://schemas.microsoft.com/office/powerpoint/2010/main" val="2221180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CC1B56-3140-4F8F-B9C0-40740523AF09}"/>
              </a:ext>
            </a:extLst>
          </p:cNvPr>
          <p:cNvSpPr>
            <a:spLocks noGrp="1"/>
          </p:cNvSpPr>
          <p:nvPr>
            <p:ph type="title"/>
          </p:nvPr>
        </p:nvSpPr>
        <p:spPr/>
        <p:txBody>
          <a:bodyPr/>
          <a:lstStyle/>
          <a:p>
            <a:r>
              <a:rPr lang="nl-NL" dirty="0"/>
              <a:t>Opening</a:t>
            </a:r>
          </a:p>
        </p:txBody>
      </p:sp>
      <p:sp>
        <p:nvSpPr>
          <p:cNvPr id="3" name="Tijdelijke aanduiding voor tekst 2">
            <a:extLst>
              <a:ext uri="{FF2B5EF4-FFF2-40B4-BE49-F238E27FC236}">
                <a16:creationId xmlns:a16="http://schemas.microsoft.com/office/drawing/2014/main" id="{005BF336-9D3E-4D5B-85E2-D2617318206D}"/>
              </a:ext>
            </a:extLst>
          </p:cNvPr>
          <p:cNvSpPr>
            <a:spLocks noGrp="1"/>
          </p:cNvSpPr>
          <p:nvPr>
            <p:ph type="body" sz="quarter" idx="11"/>
          </p:nvPr>
        </p:nvSpPr>
        <p:spPr/>
        <p:txBody>
          <a:bodyPr/>
          <a:lstStyle/>
          <a:p>
            <a:r>
              <a:rPr lang="nl-NL" dirty="0"/>
              <a:t>Zingen</a:t>
            </a:r>
          </a:p>
        </p:txBody>
      </p:sp>
      <p:sp>
        <p:nvSpPr>
          <p:cNvPr id="5" name="Tijdelijke aanduiding voor tekst 4">
            <a:extLst>
              <a:ext uri="{FF2B5EF4-FFF2-40B4-BE49-F238E27FC236}">
                <a16:creationId xmlns:a16="http://schemas.microsoft.com/office/drawing/2014/main" id="{DA963E0E-98EB-40AF-AF28-4179317589CB}"/>
              </a:ext>
            </a:extLst>
          </p:cNvPr>
          <p:cNvSpPr>
            <a:spLocks noGrp="1"/>
          </p:cNvSpPr>
          <p:nvPr>
            <p:ph type="body" sz="quarter" idx="13"/>
          </p:nvPr>
        </p:nvSpPr>
        <p:spPr/>
        <p:txBody>
          <a:bodyPr/>
          <a:lstStyle/>
          <a:p>
            <a:r>
              <a:rPr lang="nl-NL" dirty="0"/>
              <a:t>Psalm 77:7</a:t>
            </a:r>
          </a:p>
        </p:txBody>
      </p:sp>
      <p:sp>
        <p:nvSpPr>
          <p:cNvPr id="6" name="Tijdelijke aanduiding voor tekst 5">
            <a:extLst>
              <a:ext uri="{FF2B5EF4-FFF2-40B4-BE49-F238E27FC236}">
                <a16:creationId xmlns:a16="http://schemas.microsoft.com/office/drawing/2014/main" id="{03EA52F0-56EB-42F4-B8ED-48C4CFCD3497}"/>
              </a:ext>
            </a:extLst>
          </p:cNvPr>
          <p:cNvSpPr>
            <a:spLocks noGrp="1"/>
          </p:cNvSpPr>
          <p:nvPr>
            <p:ph type="body" sz="quarter" idx="14"/>
          </p:nvPr>
        </p:nvSpPr>
        <p:spPr/>
        <p:txBody>
          <a:bodyPr/>
          <a:lstStyle/>
          <a:p>
            <a:r>
              <a:rPr lang="nl-NL" dirty="0"/>
              <a:t>Bidden</a:t>
            </a:r>
          </a:p>
        </p:txBody>
      </p:sp>
      <p:sp>
        <p:nvSpPr>
          <p:cNvPr id="7" name="Tijdelijke aanduiding voor tekst 6">
            <a:extLst>
              <a:ext uri="{FF2B5EF4-FFF2-40B4-BE49-F238E27FC236}">
                <a16:creationId xmlns:a16="http://schemas.microsoft.com/office/drawing/2014/main" id="{1DE04319-36B2-4C7D-B681-C53F879636A7}"/>
              </a:ext>
            </a:extLst>
          </p:cNvPr>
          <p:cNvSpPr>
            <a:spLocks noGrp="1"/>
          </p:cNvSpPr>
          <p:nvPr>
            <p:ph type="body" sz="quarter" idx="15"/>
          </p:nvPr>
        </p:nvSpPr>
        <p:spPr/>
        <p:txBody>
          <a:bodyPr/>
          <a:lstStyle/>
          <a:p>
            <a:r>
              <a:rPr lang="nl-NL" dirty="0"/>
              <a:t>Bijbellezen</a:t>
            </a:r>
          </a:p>
        </p:txBody>
      </p:sp>
      <p:sp>
        <p:nvSpPr>
          <p:cNvPr id="8" name="Tijdelijke aanduiding voor tekst 7">
            <a:extLst>
              <a:ext uri="{FF2B5EF4-FFF2-40B4-BE49-F238E27FC236}">
                <a16:creationId xmlns:a16="http://schemas.microsoft.com/office/drawing/2014/main" id="{2107A419-FF58-42D9-8B04-B369ACFA708E}"/>
              </a:ext>
            </a:extLst>
          </p:cNvPr>
          <p:cNvSpPr>
            <a:spLocks noGrp="1"/>
          </p:cNvSpPr>
          <p:nvPr>
            <p:ph type="body" sz="quarter" idx="16"/>
          </p:nvPr>
        </p:nvSpPr>
        <p:spPr/>
        <p:txBody>
          <a:bodyPr/>
          <a:lstStyle/>
          <a:p>
            <a:r>
              <a:rPr lang="nl-NL" dirty="0" err="1"/>
              <a:t>Deutronomium</a:t>
            </a:r>
            <a:r>
              <a:rPr lang="nl-NL" dirty="0"/>
              <a:t> 6:17-25</a:t>
            </a:r>
          </a:p>
        </p:txBody>
      </p:sp>
      <p:pic>
        <p:nvPicPr>
          <p:cNvPr id="9" name="Tijdelijke aanduiding voor inhoud 7" descr="Afbeelding met vloer, tafel, binnen, persoon&#10;&#10;Beschrijving is gegenereerd met zeer hoge betrouwbaarheid">
            <a:extLst>
              <a:ext uri="{FF2B5EF4-FFF2-40B4-BE49-F238E27FC236}">
                <a16:creationId xmlns:a16="http://schemas.microsoft.com/office/drawing/2014/main" id="{CC6F45D9-1949-4B33-B7E3-738339D8D11E}"/>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4191" r="24191"/>
          <a:stretch/>
        </p:blipFill>
        <p:spPr>
          <a:prstGeom prst="rect">
            <a:avLst/>
          </a:prstGeom>
          <a:effectLst/>
        </p:spPr>
      </p:pic>
    </p:spTree>
    <p:extLst>
      <p:ext uri="{BB962C8B-B14F-4D97-AF65-F5344CB8AC3E}">
        <p14:creationId xmlns:p14="http://schemas.microsoft.com/office/powerpoint/2010/main" val="649707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(2)</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err="1"/>
              <a:t>Maak</a:t>
            </a:r>
            <a:r>
              <a:rPr lang="en-US" dirty="0"/>
              <a:t> de </a:t>
            </a:r>
            <a:r>
              <a:rPr lang="en-US" dirty="0" err="1"/>
              <a:t>opdracht</a:t>
            </a:r>
            <a:r>
              <a:rPr lang="en-US" dirty="0"/>
              <a:t> ‘</a:t>
            </a:r>
            <a:r>
              <a:rPr lang="en-US" dirty="0" err="1"/>
              <a:t>Mijn</a:t>
            </a:r>
            <a:r>
              <a:rPr lang="en-US" dirty="0"/>
              <a:t> </a:t>
            </a:r>
            <a:r>
              <a:rPr lang="en-US" dirty="0" err="1"/>
              <a:t>levengeschiedenis</a:t>
            </a:r>
            <a:r>
              <a:rPr lang="en-US" dirty="0"/>
              <a:t>’, </a:t>
            </a:r>
            <a:r>
              <a:rPr lang="en-US" dirty="0" err="1"/>
              <a:t>pagina</a:t>
            </a:r>
            <a:r>
              <a:rPr lang="en-US" dirty="0"/>
              <a:t> 35.</a:t>
            </a:r>
          </a:p>
          <a:p>
            <a:pPr marL="285750" indent="-285750">
              <a:buFont typeface="Arial" panose="020B0604020202020204" pitchFamily="34" charset="0"/>
              <a:buChar char="•"/>
            </a:pPr>
            <a:r>
              <a:rPr lang="en-US" dirty="0" err="1"/>
              <a:t>Wie</a:t>
            </a:r>
            <a:r>
              <a:rPr lang="en-US" dirty="0"/>
              <a:t> </a:t>
            </a:r>
            <a:r>
              <a:rPr lang="en-US" dirty="0" err="1"/>
              <a:t>wil</a:t>
            </a:r>
            <a:r>
              <a:rPr lang="en-US" dirty="0"/>
              <a:t> </a:t>
            </a:r>
            <a:r>
              <a:rPr lang="en-US" dirty="0" err="1"/>
              <a:t>zijn</a:t>
            </a:r>
            <a:r>
              <a:rPr lang="en-US" dirty="0"/>
              <a:t> </a:t>
            </a:r>
            <a:r>
              <a:rPr lang="en-US" dirty="0" err="1"/>
              <a:t>levengeschiedenis</a:t>
            </a:r>
            <a:r>
              <a:rPr lang="en-US" dirty="0"/>
              <a:t> </a:t>
            </a:r>
            <a:r>
              <a:rPr lang="en-US" dirty="0" err="1"/>
              <a:t>delen</a:t>
            </a:r>
            <a:r>
              <a:rPr lang="en-US" dirty="0"/>
              <a:t>?</a:t>
            </a:r>
          </a:p>
          <a:p>
            <a:pPr marL="285750" lvl="0" indent="-285750">
              <a:buFont typeface="Arial" panose="020B0604020202020204" pitchFamily="34" charset="0"/>
              <a:buChar char="•"/>
            </a:pPr>
            <a:endParaRPr lang="nl-NL" dirty="0"/>
          </a:p>
        </p:txBody>
      </p:sp>
      <p:pic>
        <p:nvPicPr>
          <p:cNvPr id="8" name="Tijdelijke aanduiding voor inhoud 6" descr="Afbeelding met tafel&#10;&#10;Beschrijving is gegenereerd met hoge betrouwbaarheid">
            <a:extLst>
              <a:ext uri="{FF2B5EF4-FFF2-40B4-BE49-F238E27FC236}">
                <a16:creationId xmlns:a16="http://schemas.microsoft.com/office/drawing/2014/main" id="{A1066C9D-5BEC-4150-A3D8-6D59D4835689}"/>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243" r="24243"/>
          <a:stretch/>
        </p:blipFill>
        <p:spPr>
          <a:prstGeom prst="rect">
            <a:avLst/>
          </a:prstGeom>
          <a:effectLst/>
        </p:spPr>
      </p:pic>
    </p:spTree>
    <p:extLst>
      <p:ext uri="{BB962C8B-B14F-4D97-AF65-F5344CB8AC3E}">
        <p14:creationId xmlns:p14="http://schemas.microsoft.com/office/powerpoint/2010/main" val="2405060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E4D8943-36A6-4EA0-97D5-EB9213578CA2}"/>
              </a:ext>
            </a:extLst>
          </p:cNvPr>
          <p:cNvSpPr>
            <a:spLocks noGrp="1"/>
          </p:cNvSpPr>
          <p:nvPr>
            <p:ph type="title"/>
          </p:nvPr>
        </p:nvSpPr>
        <p:spPr/>
        <p:txBody>
          <a:bodyPr>
            <a:normAutofit fontScale="90000"/>
          </a:bodyPr>
          <a:lstStyle/>
          <a:p>
            <a:r>
              <a:rPr lang="nl-NL" dirty="0"/>
              <a:t>Alternatieve binnenkomer (3)</a:t>
            </a:r>
          </a:p>
        </p:txBody>
      </p:sp>
      <p:sp>
        <p:nvSpPr>
          <p:cNvPr id="7" name="Tijdelijke aanduiding voor tekst 6">
            <a:extLst>
              <a:ext uri="{FF2B5EF4-FFF2-40B4-BE49-F238E27FC236}">
                <a16:creationId xmlns:a16="http://schemas.microsoft.com/office/drawing/2014/main" id="{985DF660-728C-451C-9455-0A4329C460B3}"/>
              </a:ext>
            </a:extLst>
          </p:cNvPr>
          <p:cNvSpPr>
            <a:spLocks noGrp="1"/>
          </p:cNvSpPr>
          <p:nvPr>
            <p:ph type="body" sz="quarter" idx="11"/>
          </p:nvPr>
        </p:nvSpPr>
        <p:spPr/>
        <p:txBody>
          <a:bodyPr/>
          <a:lstStyle/>
          <a:p>
            <a:pPr lvl="0"/>
            <a:r>
              <a:rPr lang="nl-NL" b="1" dirty="0"/>
              <a:t>Wat hebben we aan de kerkgeschiedenis?</a:t>
            </a:r>
          </a:p>
        </p:txBody>
      </p:sp>
      <p:pic>
        <p:nvPicPr>
          <p:cNvPr id="9" name="Tijdelijke aanduiding voor inhoud 4" descr="Afbeelding met boom, buiten, gras, plant&#10;&#10;Beschrijving is gegenereerd met zeer hoge betrouwbaarheid">
            <a:extLst>
              <a:ext uri="{FF2B5EF4-FFF2-40B4-BE49-F238E27FC236}">
                <a16:creationId xmlns:a16="http://schemas.microsoft.com/office/drawing/2014/main" id="{A4163D9F-0746-4C75-8043-5F34D33EFC78}"/>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6866" b="6866"/>
          <a:stretch/>
        </p:blipFill>
        <p:spPr>
          <a:prstGeom prst="rect">
            <a:avLst/>
          </a:prstGeom>
        </p:spPr>
      </p:pic>
    </p:spTree>
    <p:extLst>
      <p:ext uri="{BB962C8B-B14F-4D97-AF65-F5344CB8AC3E}">
        <p14:creationId xmlns:p14="http://schemas.microsoft.com/office/powerpoint/2010/main" val="3743358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(2)</a:t>
            </a:r>
          </a:p>
        </p:txBody>
      </p:sp>
      <p:sp>
        <p:nvSpPr>
          <p:cNvPr id="3" name="Tijdelijke aanduiding voor tekst 2"/>
          <p:cNvSpPr>
            <a:spLocks noGrp="1"/>
          </p:cNvSpPr>
          <p:nvPr>
            <p:ph type="body" sz="quarter" idx="11"/>
          </p:nvPr>
        </p:nvSpPr>
        <p:spPr/>
        <p:txBody>
          <a:bodyPr/>
          <a:lstStyle/>
          <a:p>
            <a:pPr marL="285750" lvl="0" indent="-285750">
              <a:buFont typeface="Arial" panose="020B0604020202020204" pitchFamily="34" charset="0"/>
              <a:buChar char="•"/>
            </a:pPr>
            <a:r>
              <a:rPr lang="en-US" dirty="0"/>
              <a:t>De context van de </a:t>
            </a:r>
            <a:r>
              <a:rPr lang="en-US" dirty="0" err="1"/>
              <a:t>belijdenisgeschriften</a:t>
            </a:r>
            <a:r>
              <a:rPr lang="en-US" dirty="0"/>
              <a:t> </a:t>
            </a:r>
          </a:p>
          <a:p>
            <a:pPr marL="285750" lvl="0" indent="-285750">
              <a:buFont typeface="Arial" panose="020B0604020202020204" pitchFamily="34" charset="0"/>
              <a:buChar char="•"/>
            </a:pPr>
            <a:r>
              <a:rPr lang="en-US" dirty="0"/>
              <a:t>Wat </a:t>
            </a:r>
            <a:r>
              <a:rPr lang="en-US" dirty="0" err="1"/>
              <a:t>zegt</a:t>
            </a:r>
            <a:r>
              <a:rPr lang="en-US" dirty="0"/>
              <a:t>/</a:t>
            </a:r>
            <a:r>
              <a:rPr lang="en-US" dirty="0" err="1"/>
              <a:t>belijdt</a:t>
            </a:r>
            <a:r>
              <a:rPr lang="en-US" dirty="0"/>
              <a:t> de </a:t>
            </a:r>
            <a:r>
              <a:rPr lang="en-US" dirty="0" err="1"/>
              <a:t>kerk</a:t>
            </a:r>
            <a:r>
              <a:rPr lang="en-US" dirty="0"/>
              <a:t> </a:t>
            </a:r>
            <a:r>
              <a:rPr lang="en-US" dirty="0" err="1"/>
              <a:t>hier</a:t>
            </a:r>
            <a:r>
              <a:rPr lang="en-US" dirty="0"/>
              <a:t>?</a:t>
            </a:r>
          </a:p>
          <a:p>
            <a:pPr marL="285750" lvl="0" indent="-285750">
              <a:buFont typeface="Arial" panose="020B0604020202020204" pitchFamily="34" charset="0"/>
              <a:buChar char="•"/>
            </a:pPr>
            <a:r>
              <a:rPr lang="en-US" dirty="0" err="1"/>
              <a:t>Welke</a:t>
            </a:r>
            <a:r>
              <a:rPr lang="en-US" dirty="0"/>
              <a:t> </a:t>
            </a:r>
            <a:r>
              <a:rPr lang="en-US" dirty="0" err="1"/>
              <a:t>dwaling</a:t>
            </a:r>
            <a:r>
              <a:rPr lang="en-US" dirty="0"/>
              <a:t>(en) </a:t>
            </a:r>
            <a:r>
              <a:rPr lang="en-US" dirty="0" err="1"/>
              <a:t>weerlegt</a:t>
            </a:r>
            <a:r>
              <a:rPr lang="en-US" dirty="0"/>
              <a:t> </a:t>
            </a:r>
            <a:r>
              <a:rPr lang="en-US" dirty="0" err="1"/>
              <a:t>zij</a:t>
            </a:r>
            <a:r>
              <a:rPr lang="en-US" dirty="0"/>
              <a:t> in </a:t>
            </a:r>
            <a:r>
              <a:rPr lang="en-US" dirty="0" err="1"/>
              <a:t>deze</a:t>
            </a:r>
            <a:r>
              <a:rPr lang="en-US" dirty="0"/>
              <a:t> </a:t>
            </a:r>
            <a:r>
              <a:rPr lang="en-US" dirty="0" err="1"/>
              <a:t>belijdenis</a:t>
            </a:r>
            <a:r>
              <a:rPr lang="en-US" dirty="0"/>
              <a:t>?</a:t>
            </a:r>
          </a:p>
          <a:p>
            <a:pPr marL="285750" lvl="0" indent="-285750">
              <a:buFont typeface="Arial" panose="020B0604020202020204" pitchFamily="34" charset="0"/>
              <a:buChar char="•"/>
            </a:pPr>
            <a:r>
              <a:rPr lang="en-US" dirty="0"/>
              <a:t>Wat </a:t>
            </a:r>
            <a:r>
              <a:rPr lang="en-US" dirty="0" err="1"/>
              <a:t>heeft</a:t>
            </a:r>
            <a:r>
              <a:rPr lang="en-US" dirty="0"/>
              <a:t> </a:t>
            </a:r>
            <a:r>
              <a:rPr lang="en-US" dirty="0" err="1"/>
              <a:t>deze</a:t>
            </a:r>
            <a:r>
              <a:rPr lang="en-US" dirty="0"/>
              <a:t> </a:t>
            </a:r>
            <a:r>
              <a:rPr lang="en-US" dirty="0" err="1"/>
              <a:t>belijdenis</a:t>
            </a:r>
            <a:r>
              <a:rPr lang="en-US" dirty="0"/>
              <a:t> de </a:t>
            </a:r>
            <a:r>
              <a:rPr lang="en-US" dirty="0" err="1"/>
              <a:t>kerk</a:t>
            </a:r>
            <a:r>
              <a:rPr lang="en-US" dirty="0"/>
              <a:t> van nu </a:t>
            </a:r>
            <a:r>
              <a:rPr lang="en-US" dirty="0" err="1"/>
              <a:t>te</a:t>
            </a:r>
            <a:r>
              <a:rPr lang="en-US" dirty="0"/>
              <a:t> </a:t>
            </a:r>
            <a:r>
              <a:rPr lang="en-US" dirty="0" err="1"/>
              <a:t>zeggen</a:t>
            </a:r>
            <a:r>
              <a:rPr lang="en-US" dirty="0"/>
              <a:t>?</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(2)</a:t>
            </a:r>
          </a:p>
        </p:txBody>
      </p:sp>
      <p:pic>
        <p:nvPicPr>
          <p:cNvPr id="8" name="Tijdelijke aanduiding voor inhoud 5" descr="Afbeelding met tekst&#10;&#10;Beschrijving is gegenereerd met zeer hoge betrouwbaarheid">
            <a:extLst>
              <a:ext uri="{FF2B5EF4-FFF2-40B4-BE49-F238E27FC236}">
                <a16:creationId xmlns:a16="http://schemas.microsoft.com/office/drawing/2014/main" id="{F8C17DB8-A650-4E49-8896-E93CBC3CE9F6}"/>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28224" r="28224"/>
          <a:stretch/>
        </p:blipFill>
        <p:spPr>
          <a:prstGeom prst="rect">
            <a:avLst/>
          </a:prstGeom>
          <a:effectLst/>
        </p:spPr>
      </p:pic>
    </p:spTree>
    <p:extLst>
      <p:ext uri="{BB962C8B-B14F-4D97-AF65-F5344CB8AC3E}">
        <p14:creationId xmlns:p14="http://schemas.microsoft.com/office/powerpoint/2010/main" val="245411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(3)</a:t>
            </a:r>
          </a:p>
        </p:txBody>
      </p:sp>
      <p:sp>
        <p:nvSpPr>
          <p:cNvPr id="3" name="Tijdelijke aanduiding voor tekst 2"/>
          <p:cNvSpPr>
            <a:spLocks noGrp="1"/>
          </p:cNvSpPr>
          <p:nvPr>
            <p:ph type="body" sz="quarter" idx="11"/>
          </p:nvPr>
        </p:nvSpPr>
        <p:spPr/>
        <p:txBody>
          <a:bodyPr/>
          <a:lstStyle/>
          <a:p>
            <a:pPr marL="285750" indent="-285750">
              <a:buFont typeface="Arial" panose="020B0604020202020204" pitchFamily="34" charset="0"/>
              <a:buChar char="•"/>
            </a:pPr>
            <a:r>
              <a:rPr lang="en-US" dirty="0" err="1"/>
              <a:t>Vertel</a:t>
            </a:r>
            <a:r>
              <a:rPr lang="en-US" dirty="0"/>
              <a:t> </a:t>
            </a:r>
            <a:r>
              <a:rPr lang="en-US" dirty="0" err="1"/>
              <a:t>deze</a:t>
            </a:r>
            <a:r>
              <a:rPr lang="en-US" dirty="0"/>
              <a:t> </a:t>
            </a:r>
            <a:r>
              <a:rPr lang="en-US" dirty="0" err="1"/>
              <a:t>tekst</a:t>
            </a:r>
            <a:r>
              <a:rPr lang="en-US" dirty="0"/>
              <a:t> in eigen </a:t>
            </a:r>
            <a:r>
              <a:rPr lang="en-US" dirty="0" err="1"/>
              <a:t>woorden</a:t>
            </a:r>
            <a:r>
              <a:rPr lang="en-US" dirty="0"/>
              <a:t>.</a:t>
            </a:r>
          </a:p>
          <a:p>
            <a:pPr marL="285750" indent="-285750">
              <a:buFont typeface="Arial" panose="020B0604020202020204" pitchFamily="34" charset="0"/>
              <a:buChar char="•"/>
            </a:pPr>
            <a:r>
              <a:rPr lang="en-US" dirty="0"/>
              <a:t>Wat </a:t>
            </a:r>
            <a:r>
              <a:rPr lang="en-US" dirty="0" err="1"/>
              <a:t>heeft</a:t>
            </a:r>
            <a:r>
              <a:rPr lang="en-US" dirty="0"/>
              <a:t> </a:t>
            </a:r>
            <a:r>
              <a:rPr lang="en-US" dirty="0" err="1"/>
              <a:t>dit</a:t>
            </a:r>
            <a:r>
              <a:rPr lang="en-US" dirty="0"/>
              <a:t> </a:t>
            </a:r>
            <a:r>
              <a:rPr lang="en-US" dirty="0" err="1"/>
              <a:t>te</a:t>
            </a:r>
            <a:r>
              <a:rPr lang="en-US" dirty="0"/>
              <a:t> </a:t>
            </a:r>
            <a:r>
              <a:rPr lang="en-US" dirty="0" err="1"/>
              <a:t>zeggen</a:t>
            </a:r>
            <a:r>
              <a:rPr lang="en-US" dirty="0"/>
              <a:t> over </a:t>
            </a:r>
            <a:r>
              <a:rPr lang="en-US" dirty="0" err="1"/>
              <a:t>kerkgeschiedenis</a:t>
            </a:r>
            <a:r>
              <a:rPr lang="en-US" dirty="0"/>
              <a: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Joël 1:2-3</a:t>
            </a:r>
          </a:p>
          <a:p>
            <a:pPr marL="285750" indent="-285750">
              <a:buFont typeface="Arial" panose="020B0604020202020204" pitchFamily="34" charset="0"/>
              <a:buChar char="•"/>
            </a:pPr>
            <a:r>
              <a:rPr lang="en-US" dirty="0" err="1"/>
              <a:t>Deuteronomium</a:t>
            </a:r>
            <a:r>
              <a:rPr lang="en-US" dirty="0"/>
              <a:t> 32:6-7</a:t>
            </a:r>
          </a:p>
          <a:p>
            <a:pPr marL="285750" indent="-285750">
              <a:buFont typeface="Arial" panose="020B0604020202020204" pitchFamily="34" charset="0"/>
              <a:buChar char="•"/>
            </a:pPr>
            <a:r>
              <a:rPr lang="en-US" dirty="0"/>
              <a:t>Psalm 78:2-7</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(3)</a:t>
            </a:r>
          </a:p>
        </p:txBody>
      </p:sp>
      <p:pic>
        <p:nvPicPr>
          <p:cNvPr id="9" name="Tijdelijke aanduiding voor inhoud 7" descr="Afbeelding met visitekaartje&#10;&#10;Beschrijving is gegenereerd met hoge betrouwbaarheid">
            <a:extLst>
              <a:ext uri="{FF2B5EF4-FFF2-40B4-BE49-F238E27FC236}">
                <a16:creationId xmlns:a16="http://schemas.microsoft.com/office/drawing/2014/main" id="{BA6174F9-2F48-4DCB-B7DD-F88E81326D2E}"/>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6760" r="26760"/>
          <a:stretch/>
        </p:blipFill>
        <p:spPr>
          <a:prstGeom prst="rect">
            <a:avLst/>
          </a:prstGeom>
          <a:effectLst/>
        </p:spPr>
      </p:pic>
    </p:spTree>
    <p:extLst>
      <p:ext uri="{BB962C8B-B14F-4D97-AF65-F5344CB8AC3E}">
        <p14:creationId xmlns:p14="http://schemas.microsoft.com/office/powerpoint/2010/main" val="1596299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dirty="0"/>
              <a:t>Alternatieve verwerkingsopdracht (4)</a:t>
            </a:r>
          </a:p>
        </p:txBody>
      </p:sp>
      <p:sp>
        <p:nvSpPr>
          <p:cNvPr id="3" name="Tijdelijke aanduiding voor tekst 2"/>
          <p:cNvSpPr>
            <a:spLocks noGrp="1"/>
          </p:cNvSpPr>
          <p:nvPr>
            <p:ph type="body" sz="quarter" idx="11"/>
          </p:nvPr>
        </p:nvSpPr>
        <p:spPr/>
        <p:txBody>
          <a:bodyPr/>
          <a:lstStyle/>
          <a:p>
            <a:r>
              <a:rPr lang="en-US" dirty="0" err="1"/>
              <a:t>Wij</a:t>
            </a:r>
            <a:r>
              <a:rPr lang="en-US" dirty="0"/>
              <a:t> </a:t>
            </a:r>
            <a:r>
              <a:rPr lang="en-US" dirty="0" err="1"/>
              <a:t>hebben</a:t>
            </a:r>
            <a:r>
              <a:rPr lang="en-US" dirty="0"/>
              <a:t> de </a:t>
            </a:r>
            <a:r>
              <a:rPr lang="en-US" dirty="0" err="1"/>
              <a:t>kerkgeschiedenis</a:t>
            </a:r>
            <a:r>
              <a:rPr lang="en-US" dirty="0"/>
              <a:t> </a:t>
            </a:r>
            <a:r>
              <a:rPr lang="en-US" dirty="0" err="1"/>
              <a:t>nodig</a:t>
            </a:r>
            <a:r>
              <a:rPr lang="en-US" dirty="0"/>
              <a:t> om </a:t>
            </a:r>
            <a:r>
              <a:rPr lang="en-US" dirty="0" err="1"/>
              <a:t>onszelf</a:t>
            </a:r>
            <a:r>
              <a:rPr lang="en-US" dirty="0"/>
              <a:t> </a:t>
            </a:r>
            <a:r>
              <a:rPr lang="en-US" dirty="0" err="1"/>
              <a:t>tussen</a:t>
            </a:r>
            <a:r>
              <a:rPr lang="en-US" dirty="0"/>
              <a:t> </a:t>
            </a:r>
            <a:r>
              <a:rPr lang="en-US" dirty="0" err="1"/>
              <a:t>haakjes</a:t>
            </a:r>
            <a:r>
              <a:rPr lang="en-US" dirty="0"/>
              <a:t> </a:t>
            </a:r>
            <a:r>
              <a:rPr lang="en-US" dirty="0" err="1"/>
              <a:t>te</a:t>
            </a:r>
            <a:r>
              <a:rPr lang="en-US" dirty="0"/>
              <a:t> </a:t>
            </a:r>
            <a:r>
              <a:rPr lang="en-US" dirty="0" err="1"/>
              <a:t>zetten</a:t>
            </a:r>
            <a:r>
              <a:rPr lang="en-US" dirty="0"/>
              <a:t> (</a:t>
            </a:r>
            <a:r>
              <a:rPr lang="en-US" dirty="0" err="1"/>
              <a:t>onszelf</a:t>
            </a:r>
            <a:r>
              <a:rPr lang="en-US" dirty="0"/>
              <a:t> </a:t>
            </a:r>
            <a:r>
              <a:rPr lang="en-US" dirty="0" err="1"/>
              <a:t>klein</a:t>
            </a:r>
            <a:r>
              <a:rPr lang="en-US" dirty="0"/>
              <a:t> </a:t>
            </a:r>
            <a:r>
              <a:rPr lang="en-US" dirty="0" err="1"/>
              <a:t>te</a:t>
            </a:r>
            <a:r>
              <a:rPr lang="en-US" dirty="0"/>
              <a:t> </a:t>
            </a:r>
            <a:r>
              <a:rPr lang="en-US" dirty="0" err="1"/>
              <a:t>houden</a:t>
            </a:r>
            <a:r>
              <a:rPr lang="en-US" dirty="0"/>
              <a:t>)</a:t>
            </a:r>
          </a:p>
        </p:txBody>
      </p:sp>
      <p:sp>
        <p:nvSpPr>
          <p:cNvPr id="4" name="Tijdelijke aanduiding voor verticale tekst 3"/>
          <p:cNvSpPr>
            <a:spLocks noGrp="1"/>
          </p:cNvSpPr>
          <p:nvPr>
            <p:ph type="body" orient="vert" sz="quarter" idx="10"/>
          </p:nvPr>
        </p:nvSpPr>
        <p:spPr/>
        <p:txBody>
          <a:bodyPr>
            <a:normAutofit fontScale="85000" lnSpcReduction="10000"/>
          </a:bodyPr>
          <a:lstStyle/>
          <a:p>
            <a:r>
              <a:rPr lang="nl-NL" dirty="0"/>
              <a:t>Alternatieve verwerkingsopdracht (4)</a:t>
            </a:r>
          </a:p>
        </p:txBody>
      </p:sp>
      <p:pic>
        <p:nvPicPr>
          <p:cNvPr id="8" name="Tijdelijke aanduiding voor inhoud 4">
            <a:extLst>
              <a:ext uri="{FF2B5EF4-FFF2-40B4-BE49-F238E27FC236}">
                <a16:creationId xmlns:a16="http://schemas.microsoft.com/office/drawing/2014/main" id="{EEC6B78D-A1A1-43DB-AA05-1F302A808C7E}"/>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t="4340" b="4340"/>
          <a:stretch/>
        </p:blipFill>
        <p:spPr>
          <a:prstGeom prst="rect">
            <a:avLst/>
          </a:prstGeom>
        </p:spPr>
      </p:pic>
    </p:spTree>
    <p:extLst>
      <p:ext uri="{BB962C8B-B14F-4D97-AF65-F5344CB8AC3E}">
        <p14:creationId xmlns:p14="http://schemas.microsoft.com/office/powerpoint/2010/main" val="2894139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64A5FCC2-8DD6-47CC-BA9B-CC11EC108E77}"/>
              </a:ext>
            </a:extLst>
          </p:cNvPr>
          <p:cNvSpPr>
            <a:spLocks noGrp="1"/>
          </p:cNvSpPr>
          <p:nvPr>
            <p:ph type="title"/>
          </p:nvPr>
        </p:nvSpPr>
        <p:spPr/>
        <p:txBody>
          <a:bodyPr/>
          <a:lstStyle/>
          <a:p>
            <a:r>
              <a:rPr lang="nl-NL" dirty="0"/>
              <a:t>Bijbelstudie</a:t>
            </a:r>
          </a:p>
        </p:txBody>
      </p:sp>
      <p:sp>
        <p:nvSpPr>
          <p:cNvPr id="7" name="Tijdelijke aanduiding voor tekst 6">
            <a:extLst>
              <a:ext uri="{FF2B5EF4-FFF2-40B4-BE49-F238E27FC236}">
                <a16:creationId xmlns:a16="http://schemas.microsoft.com/office/drawing/2014/main" id="{65746F59-6011-4A8E-9999-D4098C8DF592}"/>
              </a:ext>
            </a:extLst>
          </p:cNvPr>
          <p:cNvSpPr>
            <a:spLocks noGrp="1"/>
          </p:cNvSpPr>
          <p:nvPr>
            <p:ph type="body" sz="quarter" idx="11"/>
          </p:nvPr>
        </p:nvSpPr>
        <p:spPr/>
        <p:txBody>
          <a:bodyPr>
            <a:normAutofit lnSpcReduction="10000"/>
          </a:bodyPr>
          <a:lstStyle/>
          <a:p>
            <a:pPr marL="342900" indent="-342900">
              <a:buAutoNum type="arabicPeriod"/>
            </a:pPr>
            <a:r>
              <a:rPr lang="en-US" dirty="0"/>
              <a:t>Wat </a:t>
            </a:r>
            <a:r>
              <a:rPr lang="en-US" dirty="0" err="1"/>
              <a:t>wordt</a:t>
            </a:r>
            <a:r>
              <a:rPr lang="en-US" dirty="0"/>
              <a:t> </a:t>
            </a:r>
            <a:r>
              <a:rPr lang="en-US" dirty="0" err="1"/>
              <a:t>er</a:t>
            </a:r>
            <a:r>
              <a:rPr lang="en-US" dirty="0"/>
              <a:t> </a:t>
            </a:r>
            <a:r>
              <a:rPr lang="en-US" dirty="0" err="1"/>
              <a:t>bedoeld</a:t>
            </a:r>
            <a:r>
              <a:rPr lang="en-US" dirty="0"/>
              <a:t> met ‘</a:t>
            </a:r>
            <a:r>
              <a:rPr lang="en-US" dirty="0" err="1"/>
              <a:t>getuigenissen</a:t>
            </a:r>
            <a:r>
              <a:rPr lang="en-US" dirty="0"/>
              <a:t> en </a:t>
            </a:r>
            <a:r>
              <a:rPr lang="en-US" dirty="0" err="1"/>
              <a:t>inzettingen</a:t>
            </a:r>
            <a:r>
              <a:rPr lang="en-US" dirty="0"/>
              <a:t> en </a:t>
            </a:r>
            <a:r>
              <a:rPr lang="en-US" dirty="0" err="1"/>
              <a:t>rechten</a:t>
            </a:r>
            <a:r>
              <a:rPr lang="en-US" dirty="0"/>
              <a:t>’ (</a:t>
            </a:r>
            <a:r>
              <a:rPr lang="en-US" dirty="0" err="1"/>
              <a:t>vers</a:t>
            </a:r>
            <a:r>
              <a:rPr lang="en-US" dirty="0"/>
              <a:t> 20)?</a:t>
            </a:r>
          </a:p>
          <a:p>
            <a:pPr marL="342900" indent="-342900">
              <a:buAutoNum type="arabicPeriod"/>
            </a:pPr>
            <a:r>
              <a:rPr lang="en-US" dirty="0" err="1"/>
              <a:t>Waarom</a:t>
            </a:r>
            <a:r>
              <a:rPr lang="en-US" dirty="0"/>
              <a:t> was het </a:t>
            </a:r>
            <a:r>
              <a:rPr lang="en-US" dirty="0" err="1"/>
              <a:t>voor</a:t>
            </a:r>
            <a:r>
              <a:rPr lang="en-US" dirty="0"/>
              <a:t> de </a:t>
            </a:r>
            <a:r>
              <a:rPr lang="en-US" dirty="0" err="1"/>
              <a:t>Israëlieten</a:t>
            </a:r>
            <a:r>
              <a:rPr lang="en-US" dirty="0"/>
              <a:t> zo </a:t>
            </a:r>
            <a:r>
              <a:rPr lang="en-US" dirty="0" err="1"/>
              <a:t>belangrijk</a:t>
            </a:r>
            <a:r>
              <a:rPr lang="en-US" dirty="0"/>
              <a:t> om </a:t>
            </a:r>
            <a:r>
              <a:rPr lang="en-US" dirty="0" err="1"/>
              <a:t>ieder</a:t>
            </a:r>
            <a:r>
              <a:rPr lang="en-US" dirty="0"/>
              <a:t> </a:t>
            </a:r>
            <a:r>
              <a:rPr lang="en-US" dirty="0" err="1"/>
              <a:t>jaar</a:t>
            </a:r>
            <a:r>
              <a:rPr lang="en-US" dirty="0"/>
              <a:t> </a:t>
            </a:r>
            <a:r>
              <a:rPr lang="en-US" dirty="0" err="1"/>
              <a:t>weer</a:t>
            </a:r>
            <a:r>
              <a:rPr lang="en-US" dirty="0"/>
              <a:t> de </a:t>
            </a:r>
            <a:r>
              <a:rPr lang="en-US" dirty="0" err="1"/>
              <a:t>geschiedenis</a:t>
            </a:r>
            <a:r>
              <a:rPr lang="en-US" dirty="0"/>
              <a:t> van de </a:t>
            </a:r>
            <a:r>
              <a:rPr lang="en-US" dirty="0" err="1"/>
              <a:t>uittocht</a:t>
            </a:r>
            <a:r>
              <a:rPr lang="en-US" dirty="0"/>
              <a:t> </a:t>
            </a:r>
            <a:r>
              <a:rPr lang="en-US" dirty="0" err="1"/>
              <a:t>uit</a:t>
            </a:r>
            <a:r>
              <a:rPr lang="en-US" dirty="0"/>
              <a:t> </a:t>
            </a:r>
            <a:r>
              <a:rPr lang="en-US" dirty="0" err="1"/>
              <a:t>Egypte</a:t>
            </a:r>
            <a:r>
              <a:rPr lang="en-US" dirty="0"/>
              <a:t> </a:t>
            </a:r>
            <a:r>
              <a:rPr lang="en-US" dirty="0" err="1"/>
              <a:t>te</a:t>
            </a:r>
            <a:r>
              <a:rPr lang="en-US" dirty="0"/>
              <a:t> </a:t>
            </a:r>
            <a:r>
              <a:rPr lang="en-US" dirty="0" err="1"/>
              <a:t>vertellen</a:t>
            </a:r>
            <a:r>
              <a:rPr lang="en-US" dirty="0"/>
              <a:t> </a:t>
            </a:r>
            <a:r>
              <a:rPr lang="en-US" dirty="0" err="1"/>
              <a:t>aan</a:t>
            </a:r>
            <a:r>
              <a:rPr lang="en-US" dirty="0"/>
              <a:t> </a:t>
            </a:r>
            <a:r>
              <a:rPr lang="en-US" dirty="0" err="1"/>
              <a:t>hun</a:t>
            </a:r>
            <a:r>
              <a:rPr lang="en-US" dirty="0"/>
              <a:t> </a:t>
            </a:r>
            <a:r>
              <a:rPr lang="en-US" dirty="0" err="1"/>
              <a:t>kinderen</a:t>
            </a:r>
            <a:r>
              <a:rPr lang="en-US" dirty="0"/>
              <a:t> (</a:t>
            </a:r>
            <a:r>
              <a:rPr lang="en-US" dirty="0" err="1"/>
              <a:t>vers</a:t>
            </a:r>
            <a:r>
              <a:rPr lang="en-US" dirty="0"/>
              <a:t> 24 en 25)?</a:t>
            </a:r>
          </a:p>
          <a:p>
            <a:pPr marL="342900" indent="-342900">
              <a:buAutoNum type="arabicPeriod"/>
            </a:pPr>
            <a:r>
              <a:rPr lang="en-US" dirty="0" err="1"/>
              <a:t>Welke</a:t>
            </a:r>
            <a:r>
              <a:rPr lang="en-US" dirty="0"/>
              <a:t> </a:t>
            </a:r>
            <a:r>
              <a:rPr lang="en-US" dirty="0" err="1"/>
              <a:t>geschiedenis</a:t>
            </a:r>
            <a:r>
              <a:rPr lang="en-US" dirty="0"/>
              <a:t> </a:t>
            </a:r>
            <a:r>
              <a:rPr lang="en-US" dirty="0" err="1"/>
              <a:t>wordt</a:t>
            </a:r>
            <a:r>
              <a:rPr lang="en-US" dirty="0"/>
              <a:t>/</a:t>
            </a:r>
            <a:r>
              <a:rPr lang="en-US" dirty="0" err="1"/>
              <a:t>geschiedenissen</a:t>
            </a:r>
            <a:r>
              <a:rPr lang="en-US" dirty="0"/>
              <a:t> </a:t>
            </a:r>
            <a:r>
              <a:rPr lang="en-US" dirty="0" err="1"/>
              <a:t>worden</a:t>
            </a:r>
            <a:r>
              <a:rPr lang="en-US" dirty="0"/>
              <a:t> </a:t>
            </a:r>
            <a:r>
              <a:rPr lang="en-US" dirty="0" err="1"/>
              <a:t>jou</a:t>
            </a:r>
            <a:r>
              <a:rPr lang="en-US" dirty="0"/>
              <a:t> steeds </a:t>
            </a:r>
            <a:r>
              <a:rPr lang="en-US" dirty="0" err="1"/>
              <a:t>opnieuw</a:t>
            </a:r>
            <a:r>
              <a:rPr lang="en-US" dirty="0"/>
              <a:t> </a:t>
            </a:r>
            <a:r>
              <a:rPr lang="en-US" dirty="0" err="1"/>
              <a:t>verteld</a:t>
            </a:r>
            <a:r>
              <a:rPr lang="en-US" dirty="0"/>
              <a:t>? </a:t>
            </a:r>
            <a:r>
              <a:rPr lang="en-US" dirty="0" err="1"/>
              <a:t>Waarom</a:t>
            </a:r>
            <a:r>
              <a:rPr lang="en-US" dirty="0"/>
              <a:t>?</a:t>
            </a:r>
          </a:p>
          <a:p>
            <a:pPr marL="342900" indent="-342900">
              <a:buAutoNum type="arabicPeriod"/>
            </a:pPr>
            <a:r>
              <a:rPr lang="en-US" dirty="0" err="1"/>
              <a:t>Kun</a:t>
            </a:r>
            <a:r>
              <a:rPr lang="en-US" dirty="0"/>
              <a:t> </a:t>
            </a:r>
            <a:r>
              <a:rPr lang="en-US" dirty="0" err="1"/>
              <a:t>je</a:t>
            </a:r>
            <a:r>
              <a:rPr lang="en-US" dirty="0"/>
              <a:t> </a:t>
            </a:r>
            <a:r>
              <a:rPr lang="en-US" dirty="0" err="1"/>
              <a:t>een</a:t>
            </a:r>
            <a:r>
              <a:rPr lang="en-US" dirty="0"/>
              <a:t> </a:t>
            </a:r>
            <a:r>
              <a:rPr lang="en-US" dirty="0" err="1"/>
              <a:t>voorbeeld</a:t>
            </a:r>
            <a:r>
              <a:rPr lang="en-US" dirty="0"/>
              <a:t> </a:t>
            </a:r>
            <a:r>
              <a:rPr lang="en-US" dirty="0" err="1"/>
              <a:t>uit</a:t>
            </a:r>
            <a:r>
              <a:rPr lang="en-US" dirty="0"/>
              <a:t> de </a:t>
            </a:r>
            <a:r>
              <a:rPr lang="en-US" dirty="0" err="1"/>
              <a:t>Bijbel</a:t>
            </a:r>
            <a:r>
              <a:rPr lang="en-US" dirty="0"/>
              <a:t> </a:t>
            </a:r>
            <a:r>
              <a:rPr lang="en-US" dirty="0" err="1"/>
              <a:t>noemen</a:t>
            </a:r>
            <a:r>
              <a:rPr lang="en-US" dirty="0"/>
              <a:t> </a:t>
            </a:r>
            <a:r>
              <a:rPr lang="en-US" dirty="0" err="1"/>
              <a:t>waar</a:t>
            </a:r>
            <a:r>
              <a:rPr lang="en-US" dirty="0"/>
              <a:t> </a:t>
            </a:r>
            <a:r>
              <a:rPr lang="en-US" dirty="0" err="1"/>
              <a:t>Israël</a:t>
            </a:r>
            <a:r>
              <a:rPr lang="en-US" dirty="0"/>
              <a:t> </a:t>
            </a:r>
            <a:r>
              <a:rPr lang="en-US" dirty="0" err="1"/>
              <a:t>haar</a:t>
            </a:r>
            <a:r>
              <a:rPr lang="en-US" dirty="0"/>
              <a:t> </a:t>
            </a:r>
            <a:r>
              <a:rPr lang="en-US" dirty="0" err="1"/>
              <a:t>geschiedenis</a:t>
            </a:r>
            <a:r>
              <a:rPr lang="en-US" dirty="0"/>
              <a:t> </a:t>
            </a:r>
            <a:r>
              <a:rPr lang="en-US" dirty="0" err="1"/>
              <a:t>vergeten</a:t>
            </a:r>
            <a:r>
              <a:rPr lang="en-US" dirty="0"/>
              <a:t> was? Wat </a:t>
            </a:r>
            <a:r>
              <a:rPr lang="en-US" dirty="0" err="1"/>
              <a:t>gebeurde</a:t>
            </a:r>
            <a:r>
              <a:rPr lang="en-US" dirty="0"/>
              <a:t> </a:t>
            </a:r>
            <a:r>
              <a:rPr lang="en-US" dirty="0" err="1"/>
              <a:t>er</a:t>
            </a:r>
            <a:r>
              <a:rPr lang="en-US" dirty="0"/>
              <a:t> </a:t>
            </a:r>
            <a:r>
              <a:rPr lang="en-US" dirty="0" err="1"/>
              <a:t>toen</a:t>
            </a:r>
            <a:r>
              <a:rPr lang="en-US" dirty="0"/>
              <a:t>?</a:t>
            </a:r>
          </a:p>
        </p:txBody>
      </p:sp>
      <p:pic>
        <p:nvPicPr>
          <p:cNvPr id="10" name="Tijdelijke aanduiding voor inhoud 5" descr="Afbeelding met binnen&#10;&#10;Beschrijving is gegenereerd met zeer hoge betrouwbaarheid">
            <a:extLst>
              <a:ext uri="{FF2B5EF4-FFF2-40B4-BE49-F238E27FC236}">
                <a16:creationId xmlns:a16="http://schemas.microsoft.com/office/drawing/2014/main" id="{F65A0F59-028B-44C3-9AE5-FD841182C0FA}"/>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l="5010" r="5010"/>
          <a:stretch/>
        </p:blipFill>
        <p:spPr>
          <a:prstGeom prst="rect">
            <a:avLst/>
          </a:prstGeom>
          <a:effectLst/>
        </p:spPr>
      </p:pic>
      <p:pic>
        <p:nvPicPr>
          <p:cNvPr id="11" name="Tijdelijke aanduiding voor inhoud 7" descr="Afbeelding met vloer, tafel, binnen, persoon&#10;&#10;Beschrijving is gegenereerd met zeer hoge betrouwbaarheid">
            <a:extLst>
              <a:ext uri="{FF2B5EF4-FFF2-40B4-BE49-F238E27FC236}">
                <a16:creationId xmlns:a16="http://schemas.microsoft.com/office/drawing/2014/main" id="{483A481A-FA77-4CDF-B8D4-DAD10A48E225}"/>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3158" b="3158"/>
          <a:stretch/>
        </p:blipFill>
        <p:spPr>
          <a:prstGeom prst="rect">
            <a:avLst/>
          </a:prstGeom>
          <a:effectLst/>
        </p:spPr>
      </p:pic>
    </p:spTree>
    <p:extLst>
      <p:ext uri="{BB962C8B-B14F-4D97-AF65-F5344CB8AC3E}">
        <p14:creationId xmlns:p14="http://schemas.microsoft.com/office/powerpoint/2010/main" val="443619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389A6C28-5A79-460E-8B94-07812DD1F07F}"/>
              </a:ext>
            </a:extLst>
          </p:cNvPr>
          <p:cNvSpPr>
            <a:spLocks noGrp="1"/>
          </p:cNvSpPr>
          <p:nvPr>
            <p:ph type="title"/>
          </p:nvPr>
        </p:nvSpPr>
        <p:spPr/>
        <p:txBody>
          <a:bodyPr>
            <a:normAutofit/>
          </a:bodyPr>
          <a:lstStyle/>
          <a:p>
            <a:r>
              <a:rPr lang="nl-NL" dirty="0"/>
              <a:t>Binnenkomer</a:t>
            </a:r>
          </a:p>
        </p:txBody>
      </p:sp>
      <p:sp>
        <p:nvSpPr>
          <p:cNvPr id="8" name="Tijdelijke aanduiding voor tekst 7">
            <a:extLst>
              <a:ext uri="{FF2B5EF4-FFF2-40B4-BE49-F238E27FC236}">
                <a16:creationId xmlns:a16="http://schemas.microsoft.com/office/drawing/2014/main" id="{5CA507F1-0929-4BE6-A1EA-1421DC5328A8}"/>
              </a:ext>
            </a:extLst>
          </p:cNvPr>
          <p:cNvSpPr>
            <a:spLocks noGrp="1"/>
          </p:cNvSpPr>
          <p:nvPr>
            <p:ph type="body" sz="quarter" idx="11"/>
          </p:nvPr>
        </p:nvSpPr>
        <p:spPr/>
        <p:txBody>
          <a:bodyPr/>
          <a:lstStyle/>
          <a:p>
            <a:endParaRPr lang="nl-NL" dirty="0"/>
          </a:p>
        </p:txBody>
      </p:sp>
      <p:pic>
        <p:nvPicPr>
          <p:cNvPr id="9" name="Tijdelijke aanduiding voor inhoud 5">
            <a:extLst>
              <a:ext uri="{FF2B5EF4-FFF2-40B4-BE49-F238E27FC236}">
                <a16:creationId xmlns:a16="http://schemas.microsoft.com/office/drawing/2014/main" id="{FD53C467-3EC5-4705-AEA0-24EC20714BFB}"/>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20982" r="20982"/>
          <a:stretch/>
        </p:blipFill>
        <p:spPr>
          <a:prstGeom prst="rect">
            <a:avLst/>
          </a:prstGeom>
          <a:effectLst/>
        </p:spPr>
      </p:pic>
    </p:spTree>
    <p:extLst>
      <p:ext uri="{BB962C8B-B14F-4D97-AF65-F5344CB8AC3E}">
        <p14:creationId xmlns:p14="http://schemas.microsoft.com/office/powerpoint/2010/main" val="3451835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BFCD7-FAA3-4385-AD31-C113B61D59D7}"/>
              </a:ext>
            </a:extLst>
          </p:cNvPr>
          <p:cNvSpPr>
            <a:spLocks noGrp="1"/>
          </p:cNvSpPr>
          <p:nvPr>
            <p:ph type="title"/>
          </p:nvPr>
        </p:nvSpPr>
        <p:spPr/>
        <p:txBody>
          <a:bodyPr/>
          <a:lstStyle/>
          <a:p>
            <a:r>
              <a:rPr lang="nl-NL" dirty="0"/>
              <a:t>Doelen</a:t>
            </a:r>
          </a:p>
        </p:txBody>
      </p:sp>
      <p:sp>
        <p:nvSpPr>
          <p:cNvPr id="3" name="Tijdelijke aanduiding voor tekst 2">
            <a:extLst>
              <a:ext uri="{FF2B5EF4-FFF2-40B4-BE49-F238E27FC236}">
                <a16:creationId xmlns:a16="http://schemas.microsoft.com/office/drawing/2014/main" id="{F446B18B-F132-423C-A461-6A572AD8E1E3}"/>
              </a:ext>
            </a:extLst>
          </p:cNvPr>
          <p:cNvSpPr>
            <a:spLocks noGrp="1"/>
          </p:cNvSpPr>
          <p:nvPr>
            <p:ph type="body" sz="quarter" idx="11"/>
          </p:nvPr>
        </p:nvSpPr>
        <p:spPr/>
        <p:txBody>
          <a:bodyPr/>
          <a:lstStyle/>
          <a:p>
            <a:r>
              <a:rPr lang="nl-NL" dirty="0"/>
              <a:t>Ik weet waarom het belangrijk is iets te weten van de geschiedenis van de kerk</a:t>
            </a:r>
          </a:p>
          <a:p>
            <a:endParaRPr lang="nl-NL" dirty="0"/>
          </a:p>
        </p:txBody>
      </p:sp>
      <p:sp>
        <p:nvSpPr>
          <p:cNvPr id="4" name="Tijdelijke aanduiding voor tekst 3">
            <a:extLst>
              <a:ext uri="{FF2B5EF4-FFF2-40B4-BE49-F238E27FC236}">
                <a16:creationId xmlns:a16="http://schemas.microsoft.com/office/drawing/2014/main" id="{BD47AB57-DEA3-4F1C-95EB-314E70933470}"/>
              </a:ext>
            </a:extLst>
          </p:cNvPr>
          <p:cNvSpPr>
            <a:spLocks noGrp="1"/>
          </p:cNvSpPr>
          <p:nvPr>
            <p:ph type="body" sz="quarter" idx="12"/>
          </p:nvPr>
        </p:nvSpPr>
        <p:spPr/>
        <p:txBody>
          <a:bodyPr/>
          <a:lstStyle/>
          <a:p>
            <a:r>
              <a:rPr lang="nl-NL" dirty="0"/>
              <a:t>Ik besef dat ik iets van de kerkgeschiedenis moet weten om Gods leiding in het verleden te zien en ook voor het heden te vertrouwen dat God Zijn Kerk bewaart. </a:t>
            </a:r>
          </a:p>
          <a:p>
            <a:endParaRPr lang="nl-NL" dirty="0"/>
          </a:p>
        </p:txBody>
      </p:sp>
      <p:sp>
        <p:nvSpPr>
          <p:cNvPr id="5" name="Tijdelijke aanduiding voor tekst 4">
            <a:extLst>
              <a:ext uri="{FF2B5EF4-FFF2-40B4-BE49-F238E27FC236}">
                <a16:creationId xmlns:a16="http://schemas.microsoft.com/office/drawing/2014/main" id="{2E00330B-D89F-4258-9D65-0470906CA6D4}"/>
              </a:ext>
            </a:extLst>
          </p:cNvPr>
          <p:cNvSpPr>
            <a:spLocks noGrp="1"/>
          </p:cNvSpPr>
          <p:nvPr>
            <p:ph type="body" sz="quarter" idx="13"/>
          </p:nvPr>
        </p:nvSpPr>
        <p:spPr/>
        <p:txBody>
          <a:bodyPr/>
          <a:lstStyle/>
          <a:p>
            <a:r>
              <a:rPr lang="nl-NL" dirty="0"/>
              <a:t>Ik kan uitleggen waarom kennis van kerkgeschiedenis kan helpen om antwoorden te vinden op allerlei vragen die nu in de kerk spelen.</a:t>
            </a:r>
            <a:endParaRPr lang="en-US" dirty="0"/>
          </a:p>
          <a:p>
            <a:endParaRPr lang="nl-NL" dirty="0"/>
          </a:p>
        </p:txBody>
      </p:sp>
    </p:spTree>
    <p:extLst>
      <p:ext uri="{BB962C8B-B14F-4D97-AF65-F5344CB8AC3E}">
        <p14:creationId xmlns:p14="http://schemas.microsoft.com/office/powerpoint/2010/main" val="2407276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2BEC1E38-BE60-45EF-8873-FA81B575DE7A}"/>
              </a:ext>
            </a:extLst>
          </p:cNvPr>
          <p:cNvSpPr>
            <a:spLocks noGrp="1"/>
          </p:cNvSpPr>
          <p:nvPr>
            <p:ph type="title"/>
          </p:nvPr>
        </p:nvSpPr>
        <p:spPr/>
        <p:txBody>
          <a:bodyPr>
            <a:normAutofit fontScale="90000"/>
          </a:bodyPr>
          <a:lstStyle/>
          <a:p>
            <a:r>
              <a:rPr lang="nl-NL" dirty="0"/>
              <a:t>Begrip: Kerkgeschiedenis</a:t>
            </a:r>
          </a:p>
        </p:txBody>
      </p:sp>
      <p:sp>
        <p:nvSpPr>
          <p:cNvPr id="8" name="Tijdelijke aanduiding voor tekst 7">
            <a:extLst>
              <a:ext uri="{FF2B5EF4-FFF2-40B4-BE49-F238E27FC236}">
                <a16:creationId xmlns:a16="http://schemas.microsoft.com/office/drawing/2014/main" id="{DBF2173E-D701-4927-87EA-D25B7B827560}"/>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Wat </a:t>
            </a:r>
            <a:r>
              <a:rPr lang="en-US" dirty="0" err="1"/>
              <a:t>bedoelen</a:t>
            </a:r>
            <a:r>
              <a:rPr lang="en-US" dirty="0"/>
              <a:t> we met het word ‘</a:t>
            </a:r>
            <a:r>
              <a:rPr lang="en-US" dirty="0" err="1"/>
              <a:t>kerkgeschiedenis</a:t>
            </a:r>
            <a:r>
              <a:rPr lang="en-US" dirty="0"/>
              <a:t>?’</a:t>
            </a:r>
          </a:p>
          <a:p>
            <a:pPr marL="285750" indent="-285750">
              <a:buFont typeface="Arial" panose="020B0604020202020204" pitchFamily="34" charset="0"/>
              <a:buChar char="•"/>
            </a:pPr>
            <a:r>
              <a:rPr lang="en-US" dirty="0" err="1"/>
              <a:t>Waarom</a:t>
            </a:r>
            <a:r>
              <a:rPr lang="en-US" dirty="0"/>
              <a:t> </a:t>
            </a:r>
            <a:r>
              <a:rPr lang="en-US" dirty="0" err="1"/>
              <a:t>bestaat</a:t>
            </a:r>
            <a:r>
              <a:rPr lang="en-US" dirty="0"/>
              <a:t> de </a:t>
            </a:r>
            <a:r>
              <a:rPr lang="en-US" dirty="0" err="1"/>
              <a:t>kerk</a:t>
            </a:r>
            <a:r>
              <a:rPr lang="en-US" dirty="0"/>
              <a:t> al </a:t>
            </a:r>
            <a:r>
              <a:rPr lang="en-US" dirty="0" err="1"/>
              <a:t>vanaf</a:t>
            </a:r>
            <a:r>
              <a:rPr lang="en-US" dirty="0"/>
              <a:t> het begin en </a:t>
            </a:r>
            <a:r>
              <a:rPr lang="en-US" dirty="0" err="1"/>
              <a:t>blijft</a:t>
            </a:r>
            <a:r>
              <a:rPr lang="en-US" dirty="0"/>
              <a:t> </a:t>
            </a:r>
            <a:r>
              <a:rPr lang="en-US" dirty="0" err="1"/>
              <a:t>zij</a:t>
            </a:r>
            <a:r>
              <a:rPr lang="en-US" dirty="0"/>
              <a:t> </a:t>
            </a:r>
            <a:r>
              <a:rPr lang="en-US" dirty="0" err="1"/>
              <a:t>bestaan</a:t>
            </a:r>
            <a:r>
              <a:rPr lang="en-US" dirty="0"/>
              <a:t>?</a:t>
            </a:r>
          </a:p>
        </p:txBody>
      </p:sp>
      <p:sp>
        <p:nvSpPr>
          <p:cNvPr id="7" name="Tijdelijke aanduiding voor verticale tekst 6">
            <a:extLst>
              <a:ext uri="{FF2B5EF4-FFF2-40B4-BE49-F238E27FC236}">
                <a16:creationId xmlns:a16="http://schemas.microsoft.com/office/drawing/2014/main" id="{80A3E94B-5E89-4E2C-972B-747DA83F77C7}"/>
              </a:ext>
            </a:extLst>
          </p:cNvPr>
          <p:cNvSpPr>
            <a:spLocks noGrp="1"/>
          </p:cNvSpPr>
          <p:nvPr>
            <p:ph type="body" orient="vert" sz="quarter" idx="10"/>
          </p:nvPr>
        </p:nvSpPr>
        <p:spPr/>
        <p:txBody>
          <a:bodyPr/>
          <a:lstStyle/>
          <a:p>
            <a:r>
              <a:rPr lang="nl-NL" dirty="0"/>
              <a:t>Begrip: Kerkgeschiedenis</a:t>
            </a:r>
          </a:p>
        </p:txBody>
      </p:sp>
      <p:pic>
        <p:nvPicPr>
          <p:cNvPr id="10" name="Tijdelijke aanduiding voor inhoud 4" descr="Afbeelding met gebouw, buiten, groot&#10;&#10;Beschrijving is gegenereerd met hoge betrouwbaarheid">
            <a:extLst>
              <a:ext uri="{FF2B5EF4-FFF2-40B4-BE49-F238E27FC236}">
                <a16:creationId xmlns:a16="http://schemas.microsoft.com/office/drawing/2014/main" id="{D4E20AC9-361A-4B3E-9815-A2188B21F6C4}"/>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4181" r="24181"/>
          <a:stretch/>
        </p:blipFill>
        <p:spPr>
          <a:prstGeom prst="rect">
            <a:avLst/>
          </a:prstGeom>
          <a:effectLst/>
        </p:spPr>
      </p:pic>
    </p:spTree>
    <p:extLst>
      <p:ext uri="{BB962C8B-B14F-4D97-AF65-F5344CB8AC3E}">
        <p14:creationId xmlns:p14="http://schemas.microsoft.com/office/powerpoint/2010/main" val="332617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782E1-2C76-4BAB-97B4-C87260E79EFB}"/>
              </a:ext>
            </a:extLst>
          </p:cNvPr>
          <p:cNvSpPr>
            <a:spLocks noGrp="1"/>
          </p:cNvSpPr>
          <p:nvPr>
            <p:ph type="title"/>
          </p:nvPr>
        </p:nvSpPr>
        <p:spPr/>
        <p:txBody>
          <a:bodyPr>
            <a:normAutofit fontScale="90000"/>
          </a:bodyPr>
          <a:lstStyle/>
          <a:p>
            <a:r>
              <a:rPr lang="nl-NL" dirty="0"/>
              <a:t>Begrip: Kernpunt van de (kerk)geschiedenis</a:t>
            </a:r>
          </a:p>
        </p:txBody>
      </p:sp>
      <p:sp>
        <p:nvSpPr>
          <p:cNvPr id="3" name="Tijdelijke aanduiding voor tekst 2">
            <a:extLst>
              <a:ext uri="{FF2B5EF4-FFF2-40B4-BE49-F238E27FC236}">
                <a16:creationId xmlns:a16="http://schemas.microsoft.com/office/drawing/2014/main" id="{13AC4496-8A15-4FBB-9572-09FBB5AE8EB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Waar draait de (kerk)geschiedenis om?</a:t>
            </a:r>
            <a:endParaRPr lang="en-US" dirty="0"/>
          </a:p>
          <a:p>
            <a:pPr marL="285750" indent="-285750">
              <a:buFont typeface="Arial" panose="020B0604020202020204" pitchFamily="34" charset="0"/>
              <a:buChar char="•"/>
            </a:pPr>
            <a:endParaRPr lang="en-US" dirty="0"/>
          </a:p>
        </p:txBody>
      </p:sp>
      <p:sp>
        <p:nvSpPr>
          <p:cNvPr id="4" name="Tijdelijke aanduiding voor verticale tekst 3">
            <a:extLst>
              <a:ext uri="{FF2B5EF4-FFF2-40B4-BE49-F238E27FC236}">
                <a16:creationId xmlns:a16="http://schemas.microsoft.com/office/drawing/2014/main" id="{15B4CDEC-8945-4CAB-AD26-77E9D38C194A}"/>
              </a:ext>
            </a:extLst>
          </p:cNvPr>
          <p:cNvSpPr>
            <a:spLocks noGrp="1"/>
          </p:cNvSpPr>
          <p:nvPr>
            <p:ph type="body" orient="vert" sz="quarter" idx="10"/>
          </p:nvPr>
        </p:nvSpPr>
        <p:spPr>
          <a:xfrm>
            <a:off x="46800" y="1124744"/>
            <a:ext cx="493200" cy="5544345"/>
          </a:xfrm>
        </p:spPr>
        <p:txBody>
          <a:bodyPr>
            <a:normAutofit/>
          </a:bodyPr>
          <a:lstStyle/>
          <a:p>
            <a:r>
              <a:rPr lang="nl-NL" dirty="0"/>
              <a:t>Begrip: Kernpunt van de (kerk)geschiedenis</a:t>
            </a:r>
          </a:p>
        </p:txBody>
      </p:sp>
      <p:pic>
        <p:nvPicPr>
          <p:cNvPr id="8" name="Tijdelijke aanduiding voor inhoud 5" descr="Afbeelding met object, stap, motor&#10;&#10;Beschrijving is gegenereerd met hoge betrouwbaarheid">
            <a:extLst>
              <a:ext uri="{FF2B5EF4-FFF2-40B4-BE49-F238E27FC236}">
                <a16:creationId xmlns:a16="http://schemas.microsoft.com/office/drawing/2014/main" id="{A6043639-189E-40AC-A335-DB0E5ABEB90B}"/>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567" b="1567"/>
          <a:stretch/>
        </p:blipFill>
        <p:spPr>
          <a:prstGeom prst="rect">
            <a:avLst/>
          </a:prstGeom>
          <a:effectLst/>
        </p:spPr>
      </p:pic>
    </p:spTree>
    <p:extLst>
      <p:ext uri="{BB962C8B-B14F-4D97-AF65-F5344CB8AC3E}">
        <p14:creationId xmlns:p14="http://schemas.microsoft.com/office/powerpoint/2010/main" val="105742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5171A-EC85-4487-A57A-E0D4D6BDA338}"/>
              </a:ext>
            </a:extLst>
          </p:cNvPr>
          <p:cNvSpPr>
            <a:spLocks noGrp="1"/>
          </p:cNvSpPr>
          <p:nvPr>
            <p:ph type="title"/>
          </p:nvPr>
        </p:nvSpPr>
        <p:spPr/>
        <p:txBody>
          <a:bodyPr>
            <a:normAutofit fontScale="90000"/>
          </a:bodyPr>
          <a:lstStyle/>
          <a:p>
            <a:r>
              <a:rPr lang="nl-NL" dirty="0"/>
              <a:t>Begrip: Het nut van de kerkgeschiedenis</a:t>
            </a:r>
          </a:p>
        </p:txBody>
      </p:sp>
      <p:sp>
        <p:nvSpPr>
          <p:cNvPr id="3" name="Tijdelijke aanduiding voor tekst 2">
            <a:extLst>
              <a:ext uri="{FF2B5EF4-FFF2-40B4-BE49-F238E27FC236}">
                <a16:creationId xmlns:a16="http://schemas.microsoft.com/office/drawing/2014/main" id="{2683A586-523E-40E8-A731-92B1DEE6EA03}"/>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err="1"/>
              <a:t>Waarom</a:t>
            </a:r>
            <a:r>
              <a:rPr lang="en-US" dirty="0"/>
              <a:t> </a:t>
            </a:r>
            <a:r>
              <a:rPr lang="en-US" dirty="0" err="1"/>
              <a:t>hebben</a:t>
            </a:r>
            <a:r>
              <a:rPr lang="en-US" dirty="0"/>
              <a:t> is </a:t>
            </a:r>
            <a:r>
              <a:rPr lang="en-US" dirty="0" err="1"/>
              <a:t>er</a:t>
            </a:r>
            <a:r>
              <a:rPr lang="en-US" dirty="0"/>
              <a:t> </a:t>
            </a:r>
            <a:r>
              <a:rPr lang="en-US" dirty="0" err="1"/>
              <a:t>kennis</a:t>
            </a:r>
            <a:r>
              <a:rPr lang="en-US" dirty="0"/>
              <a:t> </a:t>
            </a:r>
            <a:r>
              <a:rPr lang="en-US" dirty="0" err="1"/>
              <a:t>nodig</a:t>
            </a:r>
            <a:r>
              <a:rPr lang="en-US" dirty="0"/>
              <a:t> van de </a:t>
            </a:r>
            <a:r>
              <a:rPr lang="en-US" dirty="0" err="1"/>
              <a:t>kerkgeschiedenis</a:t>
            </a:r>
            <a:r>
              <a:rPr lang="en-US" dirty="0"/>
              <a:t>?</a:t>
            </a:r>
          </a:p>
          <a:p>
            <a:pPr marL="285750" indent="-285750">
              <a:buFont typeface="Arial" panose="020B0604020202020204" pitchFamily="34" charset="0"/>
              <a:buChar char="•"/>
            </a:pPr>
            <a:r>
              <a:rPr lang="en-US" dirty="0"/>
              <a:t>Wat </a:t>
            </a:r>
            <a:r>
              <a:rPr lang="en-US" dirty="0" err="1"/>
              <a:t>kunnen</a:t>
            </a:r>
            <a:r>
              <a:rPr lang="en-US" dirty="0"/>
              <a:t> we </a:t>
            </a:r>
            <a:r>
              <a:rPr lang="en-US" dirty="0" err="1"/>
              <a:t>leren</a:t>
            </a:r>
            <a:r>
              <a:rPr lang="en-US" dirty="0"/>
              <a:t> van het </a:t>
            </a:r>
            <a:r>
              <a:rPr lang="en-US" dirty="0" err="1"/>
              <a:t>verleden</a:t>
            </a:r>
            <a:r>
              <a:rPr lang="en-US" dirty="0"/>
              <a:t>?</a:t>
            </a:r>
          </a:p>
        </p:txBody>
      </p:sp>
      <p:sp>
        <p:nvSpPr>
          <p:cNvPr id="4" name="Tijdelijke aanduiding voor verticale tekst 3">
            <a:extLst>
              <a:ext uri="{FF2B5EF4-FFF2-40B4-BE49-F238E27FC236}">
                <a16:creationId xmlns:a16="http://schemas.microsoft.com/office/drawing/2014/main" id="{ED399912-63CD-4954-9191-7186549E378A}"/>
              </a:ext>
            </a:extLst>
          </p:cNvPr>
          <p:cNvSpPr>
            <a:spLocks noGrp="1"/>
          </p:cNvSpPr>
          <p:nvPr>
            <p:ph type="body" orient="vert" sz="quarter" idx="10"/>
          </p:nvPr>
        </p:nvSpPr>
        <p:spPr>
          <a:xfrm>
            <a:off x="46800" y="1396800"/>
            <a:ext cx="493200" cy="5272289"/>
          </a:xfrm>
        </p:spPr>
        <p:txBody>
          <a:bodyPr>
            <a:normAutofit/>
          </a:bodyPr>
          <a:lstStyle/>
          <a:p>
            <a:r>
              <a:rPr lang="nl-NL" dirty="0"/>
              <a:t>Begrip: Het nut van de kerkgeschiedenis</a:t>
            </a:r>
          </a:p>
        </p:txBody>
      </p:sp>
      <p:pic>
        <p:nvPicPr>
          <p:cNvPr id="8" name="Tijdelijke aanduiding voor inhoud 5" descr="Afbeelding met boom, buiten, teken, lucht&#10;&#10;Beschrijving is gegenereerd met zeer hoge betrouwbaarheid">
            <a:extLst>
              <a:ext uri="{FF2B5EF4-FFF2-40B4-BE49-F238E27FC236}">
                <a16:creationId xmlns:a16="http://schemas.microsoft.com/office/drawing/2014/main" id="{9FA3CD8F-69DA-4C25-9C37-3B4027EFB485}"/>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22348" r="22348"/>
          <a:stretch/>
        </p:blipFill>
        <p:spPr>
          <a:xfrm>
            <a:off x="6984000" y="192689"/>
            <a:ext cx="5014800" cy="6476400"/>
          </a:xfrm>
          <a:prstGeom prst="rect">
            <a:avLst/>
          </a:prstGeom>
          <a:effectLst/>
        </p:spPr>
      </p:pic>
    </p:spTree>
    <p:extLst>
      <p:ext uri="{BB962C8B-B14F-4D97-AF65-F5344CB8AC3E}">
        <p14:creationId xmlns:p14="http://schemas.microsoft.com/office/powerpoint/2010/main" val="52646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DDAB87-C726-4E69-845A-56B197D1A660}"/>
              </a:ext>
            </a:extLst>
          </p:cNvPr>
          <p:cNvSpPr>
            <a:spLocks noGrp="1"/>
          </p:cNvSpPr>
          <p:nvPr>
            <p:ph type="title"/>
          </p:nvPr>
        </p:nvSpPr>
        <p:spPr/>
        <p:txBody>
          <a:bodyPr>
            <a:normAutofit/>
          </a:bodyPr>
          <a:lstStyle/>
          <a:p>
            <a:r>
              <a:rPr lang="nl-NL" sz="3600" dirty="0"/>
              <a:t>Begrip: Verval</a:t>
            </a:r>
            <a:endParaRPr lang="nl-NL" dirty="0"/>
          </a:p>
        </p:txBody>
      </p:sp>
      <p:sp>
        <p:nvSpPr>
          <p:cNvPr id="3" name="Tijdelijke aanduiding voor tekst 2">
            <a:extLst>
              <a:ext uri="{FF2B5EF4-FFF2-40B4-BE49-F238E27FC236}">
                <a16:creationId xmlns:a16="http://schemas.microsoft.com/office/drawing/2014/main" id="{3258D185-FF63-42C5-977E-9D0E8CB698EB}"/>
              </a:ext>
            </a:extLst>
          </p:cNvPr>
          <p:cNvSpPr>
            <a:spLocks noGrp="1"/>
          </p:cNvSpPr>
          <p:nvPr>
            <p:ph type="body" sz="quarter" idx="11"/>
          </p:nvPr>
        </p:nvSpPr>
        <p:spPr/>
        <p:txBody>
          <a:bodyPr/>
          <a:lstStyle/>
          <a:p>
            <a:pPr marL="285750" indent="-285750">
              <a:buFont typeface="Arial" panose="020B0604020202020204" pitchFamily="34" charset="0"/>
              <a:buChar char="•"/>
            </a:pPr>
            <a:r>
              <a:rPr lang="nl-NL" dirty="0"/>
              <a:t>Noem een aantal periodes van verval in de kerk.</a:t>
            </a:r>
          </a:p>
        </p:txBody>
      </p:sp>
      <p:sp>
        <p:nvSpPr>
          <p:cNvPr id="4" name="Tijdelijke aanduiding voor verticale tekst 3">
            <a:extLst>
              <a:ext uri="{FF2B5EF4-FFF2-40B4-BE49-F238E27FC236}">
                <a16:creationId xmlns:a16="http://schemas.microsoft.com/office/drawing/2014/main" id="{422696D2-A487-4AD3-BCC4-A5A3FAAFF227}"/>
              </a:ext>
            </a:extLst>
          </p:cNvPr>
          <p:cNvSpPr>
            <a:spLocks noGrp="1"/>
          </p:cNvSpPr>
          <p:nvPr>
            <p:ph type="body" orient="vert" sz="quarter" idx="10"/>
          </p:nvPr>
        </p:nvSpPr>
        <p:spPr/>
        <p:txBody>
          <a:bodyPr>
            <a:normAutofit/>
          </a:bodyPr>
          <a:lstStyle/>
          <a:p>
            <a:r>
              <a:rPr lang="nl-NL" dirty="0"/>
              <a:t>Begrip: V </a:t>
            </a:r>
            <a:r>
              <a:rPr lang="nl-NL" dirty="0" err="1"/>
              <a:t>erval</a:t>
            </a:r>
            <a:endParaRPr lang="nl-NL" dirty="0"/>
          </a:p>
        </p:txBody>
      </p:sp>
      <p:pic>
        <p:nvPicPr>
          <p:cNvPr id="8" name="Tijdelijke aanduiding voor inhoud 5">
            <a:extLst>
              <a:ext uri="{FF2B5EF4-FFF2-40B4-BE49-F238E27FC236}">
                <a16:creationId xmlns:a16="http://schemas.microsoft.com/office/drawing/2014/main" id="{C8E992E6-4E27-4245-AFAD-849F07992BE3}"/>
              </a:ext>
            </a:extLst>
          </p:cNvPr>
          <p:cNvPicPr>
            <a:picLocks noGrp="1" noChangeAspect="1"/>
          </p:cNvPicPr>
          <p:nvPr>
            <p:ph type="pic" sz="quarter" idx="12"/>
          </p:nvPr>
        </p:nvPicPr>
        <p:blipFill rotWithShape="1">
          <a:blip r:embed="rId3" cstate="print">
            <a:extLst>
              <a:ext uri="{28A0092B-C50C-407E-A947-70E740481C1C}">
                <a14:useLocalDpi xmlns:a14="http://schemas.microsoft.com/office/drawing/2010/main" val="0"/>
              </a:ext>
            </a:extLst>
          </a:blip>
          <a:srcRect l="15944" r="15944"/>
          <a:stretch/>
        </p:blipFill>
        <p:spPr>
          <a:prstGeom prst="rect">
            <a:avLst/>
          </a:prstGeom>
          <a:effectLst/>
        </p:spPr>
      </p:pic>
    </p:spTree>
    <p:extLst>
      <p:ext uri="{BB962C8B-B14F-4D97-AF65-F5344CB8AC3E}">
        <p14:creationId xmlns:p14="http://schemas.microsoft.com/office/powerpoint/2010/main" val="2908452329"/>
      </p:ext>
    </p:extLst>
  </p:cSld>
  <p:clrMapOvr>
    <a:masterClrMapping/>
  </p:clrMapOvr>
</p:sld>
</file>

<file path=ppt/theme/theme1.xml><?xml version="1.0" encoding="utf-8"?>
<a:theme xmlns:a="http://schemas.openxmlformats.org/drawingml/2006/main" name="Office-thema">
  <a:themeElements>
    <a:clrScheme name="LeerMij-HHJO">
      <a:dk1>
        <a:srgbClr val="009CC2"/>
      </a:dk1>
      <a:lt1>
        <a:sysClr val="window" lastClr="FFFFFF"/>
      </a:lt1>
      <a:dk2>
        <a:srgbClr val="A2569D"/>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LeerMij-HHJO">
      <a:majorFont>
        <a:latin typeface="Segoe UI"/>
        <a:ea typeface=""/>
        <a:cs typeface=""/>
      </a:majorFont>
      <a:minorFont>
        <a:latin typeface="ITC Officina Serif Std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erMij-catechesatiemethode-HHJO" id="{5A2530EE-E064-A148-B1F0-57E335DF8228}" vid="{387B95F8-31E1-2E4A-A55D-08FBD7291E05}"/>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BC70FFD46EB64A9EE26A6E03DEE16B" ma:contentTypeVersion="17" ma:contentTypeDescription="Een nieuw document maken." ma:contentTypeScope="" ma:versionID="8c2f9ac2b87fc57b1978e03445ccd19d">
  <xsd:schema xmlns:xsd="http://www.w3.org/2001/XMLSchema" xmlns:xs="http://www.w3.org/2001/XMLSchema" xmlns:p="http://schemas.microsoft.com/office/2006/metadata/properties" xmlns:ns2="5e2d06a2-e894-4fc0-9219-8ef4d89372f1" xmlns:ns3="c19d2332-e32d-4cc7-8c90-23eaf66690ea" xmlns:ns4="96dca9ff-5bd5-4b43-9d7b-cce8de49d7bf" targetNamespace="http://schemas.microsoft.com/office/2006/metadata/properties" ma:root="true" ma:fieldsID="b160582b1316b6f1d0a66178553a5204" ns2:_="" ns3:_="" ns4:_="">
    <xsd:import namespace="5e2d06a2-e894-4fc0-9219-8ef4d89372f1"/>
    <xsd:import namespace="c19d2332-e32d-4cc7-8c90-23eaf66690ea"/>
    <xsd:import namespace="96dca9ff-5bd5-4b43-9d7b-cce8de49d7bf"/>
    <xsd:element name="properties">
      <xsd:complexType>
        <xsd:sequence>
          <xsd:element name="documentManagement">
            <xsd:complexType>
              <xsd:all>
                <xsd:element ref="ns2:Hoofdonderwerp" minOccurs="0"/>
                <xsd:element ref="ns2:Tweede_x0020_onderwerp" minOccurs="0"/>
                <xsd:element ref="ns2:Derde_x0020_onderwerp" minOccurs="0"/>
                <xsd:element ref="ns2:Jaar" minOccurs="0"/>
                <xsd:element ref="ns2:Doelgroep" minOccurs="0"/>
                <xsd:element ref="ns2:Gemeente"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4:SharedWithUsers" minOccurs="0"/>
                <xsd:element ref="ns4:SharedWithDetail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2d06a2-e894-4fc0-9219-8ef4d89372f1" elementFormDefault="qualified">
    <xsd:import namespace="http://schemas.microsoft.com/office/2006/documentManagement/types"/>
    <xsd:import namespace="http://schemas.microsoft.com/office/infopath/2007/PartnerControls"/>
    <xsd:element name="Hoofdonderwerp" ma:index="2" nillable="true" ma:displayName="Hoofdonderwerp" ma:format="Dropdown" ma:internalName="Hoofdonderwerp" ma:readOnly="false">
      <xsd:simpleType>
        <xsd:union memberTypes="dms:Text">
          <xsd:simpleType>
            <xsd:restriction base="dms:Choice">
              <xsd:enumeration value="10+ Leef"/>
              <xsd:enumeration value="Duurzaamheid"/>
              <xsd:enumeration value="Echtscheiding"/>
              <xsd:enumeration value="Dagboek Wolk van getuigen (21+)"/>
              <xsd:enumeration value="Daniël"/>
              <xsd:enumeration value="De kracht van inleiden"/>
              <xsd:enumeration value="Depressiviteit"/>
              <xsd:enumeration value="Diaconaat"/>
              <xsd:enumeration value="Diversen dagboek Raak, Voor jou persoonlijk, roeping"/>
              <xsd:enumeration value="Eindtijd"/>
              <xsd:enumeration value="Erfenis in de hemel"/>
              <xsd:enumeration value="Escape Room"/>
              <xsd:enumeration value="Evaluatie sprekersavonden"/>
              <xsd:enumeration value="Bemoedigingsreis"/>
              <xsd:enumeration value="8+ Zing"/>
              <xsd:enumeration value="Basiscursus Aanpakker"/>
              <xsd:enumeration value="Ben jij een navolger"/>
              <xsd:enumeration value="Bezinningsavond ambtsdragers"/>
              <xsd:enumeration value="CCP verslagen"/>
              <xsd:enumeration value="Christen in de verdediging"/>
              <xsd:enumeration value="Boekje kinderwerk"/>
              <xsd:enumeration value="Homoseksualiteit"/>
              <xsd:enumeration value="Begraven of cremeren"/>
              <xsd:enumeration value="Gospelmuziek"/>
              <xsd:enumeration value="In gesprek"/>
              <xsd:enumeration value="In gesprek met"/>
              <xsd:enumeration value="Bekering"/>
              <xsd:enumeration value="Doeners in de kerk"/>
              <xsd:enumeration value="Brochure Voel je thuis"/>
              <xsd:enumeration value="Aanbod en gemeentepakket HHJO"/>
              <xsd:enumeration value="Gebed"/>
              <xsd:enumeration value="Externe sprekerslijst voor JV-avond"/>
              <xsd:enumeration value="Buigen voor de wereld"/>
              <xsd:enumeration value="Doop"/>
              <xsd:enumeration value="Getuigen"/>
              <xsd:enumeration value="App - stille tijd"/>
              <xsd:enumeration value="Biddag"/>
              <xsd:enumeration value="4+ Luister!"/>
              <xsd:enumeration value="6+ Uw God is mijn God"/>
              <xsd:enumeration value="14+ Raak"/>
              <xsd:enumeration value="12+ Geslachtsregister"/>
              <xsd:enumeration value="Filmpjes"/>
              <xsd:enumeration value="Drugs"/>
              <xsd:enumeration value="Belijdend dienen, dienend belijden"/>
              <xsd:enumeration value="Belijdenis doen"/>
              <xsd:enumeration value="Christen zijn"/>
              <xsd:enumeration value="Gouden tips"/>
              <xsd:enumeration value="God spreekt"/>
              <xsd:enumeration value="Autisme"/>
              <xsd:enumeration value="Houvast"/>
              <xsd:enumeration value="Bidden"/>
              <xsd:enumeration value="Gods leiding"/>
              <xsd:enumeration value="Godsbeeld"/>
              <xsd:enumeration value="Inleiding maken"/>
              <xsd:enumeration value="Classis"/>
              <xsd:enumeration value="Verkering"/>
              <xsd:enumeration value="Gevoel en geloof"/>
              <xsd:enumeration value="Colums"/>
              <xsd:enumeration value="Follow the leader"/>
              <xsd:enumeration value="Heiliging"/>
              <xsd:enumeration value="Het sprekende Woord"/>
              <xsd:enumeration value="Heilsfeiten"/>
              <xsd:enumeration value="Geloof en wetenschap"/>
              <xsd:enumeration value="Geloofsopvoeding"/>
              <xsd:enumeration value="Films"/>
              <xsd:enumeration value="Identiteit"/>
              <xsd:enumeration value="Catechese voor verstandelijk beperkten"/>
              <xsd:enumeration value="Cursus Ambtsdrager vd Jeugd v Tegenwoordig"/>
              <xsd:enumeration value="HSV"/>
              <xsd:enumeration value="Gebedsgenezing"/>
              <xsd:enumeration value="Gedoopt - ds. J.C. den Ouden"/>
              <xsd:enumeration value="Cursus liefde en leiding"/>
              <xsd:enumeration value="Cursus Presenteren kan je leren"/>
              <xsd:enumeration value="Jeugdbeleid"/>
              <xsd:enumeration value="Dordtse Leerregels"/>
              <xsd:enumeration value="India"/>
              <xsd:enumeration value="Jeugdcultuur"/>
              <xsd:enumeration value="Cursus ambtsdragers - geloofsvragen jongeren"/>
              <xsd:enumeration value="Boekje belijdenis doen - Pieters"/>
              <xsd:enumeration value="Gedragsproblemen"/>
              <xsd:enumeration value="Games"/>
              <xsd:enumeration value="Evangelisatie"/>
              <xsd:enumeration value="Bidden met kinderen"/>
              <xsd:enumeration value="Catechesemethode Leer mij"/>
              <xsd:enumeration value="Advisering"/>
              <xsd:enumeration value="Gevangenenzorg Nederland"/>
              <xsd:enumeration value="Heilige Geest"/>
              <xsd:enumeration value="Alarmsignaal"/>
              <xsd:enumeration value="Huisgodsdienst"/>
              <xsd:enumeration value="Boekrecensies"/>
              <xsd:enumeration value="Boekje opvoeders"/>
              <xsd:enumeration value="Boekje tienerwerk"/>
              <xsd:enumeration value="Boekje vertellen"/>
              <xsd:enumeration value="Groepsgesprekken"/>
              <xsd:enumeration value="Basiscursus 16+"/>
              <xsd:enumeration value="Biesbosch"/>
              <xsd:enumeration value="Alcohol"/>
              <xsd:enumeration value="Geld en goed"/>
              <xsd:enumeration value="Ik mag ook niks"/>
              <xsd:enumeration value="Goede voornemens"/>
              <xsd:enumeration value="Apogolethiek"/>
              <xsd:enumeration value="Huwelijkscatechese"/>
              <xsd:enumeration value="Drie formulieren"/>
              <xsd:enumeration value="Dankdagkalender"/>
              <xsd:enumeration value="Heart Cry"/>
              <xsd:enumeration value="Gesprekken predikanten"/>
              <xsd:enumeration value="Heidelberger Catechismus"/>
              <xsd:enumeration value="Bijbellezen"/>
              <xsd:enumeration value="Cursus Kinderwerk in de kerk"/>
              <xsd:enumeration value="Gewetensvorming"/>
              <xsd:enumeration value="Boeken"/>
              <xsd:enumeration value="Geloof - Workshop ambtsdragers"/>
              <xsd:enumeration value="Bijbelstudie"/>
              <xsd:enumeration value="Gezondheid en ziekte"/>
              <xsd:enumeration value="Bijbelstudiemethode"/>
              <xsd:enumeration value="Dagboek Geloof (18+)"/>
              <xsd:enumeration value="Cursus tienerwerk"/>
              <xsd:enumeration value="Cursus Vertellen"/>
              <xsd:enumeration value="Dagboek Rotsvast (16+)"/>
              <xsd:enumeration value="Jeugdouderling"/>
              <xsd:enumeration value="Jong in de gemeente"/>
              <xsd:enumeration value="Jong zijn in de gemeente"/>
              <xsd:enumeration value="Jongere in de gemeente"/>
              <xsd:enumeration value="Jongeren in de Bijbel"/>
              <xsd:enumeration value="Jongeren in de stad"/>
              <xsd:enumeration value="Kananese vrouw"/>
              <xsd:enumeration value="Kennismakingsspellen"/>
              <xsd:enumeration value="Kerkblad"/>
              <xsd:enumeration value="Kerstverhalenwedstrijd"/>
              <xsd:enumeration value="Kikkers"/>
              <xsd:enumeration value="Kind in de gemeente"/>
              <xsd:enumeration value="Kinderbijbels"/>
              <xsd:enumeration value="Kinderevangelisatie"/>
              <xsd:enumeration value="King of the Road"/>
              <xsd:enumeration value="Kletsklapper"/>
              <xsd:enumeration value="Kom over en Help"/>
              <xsd:enumeration value="Komen tot Christus"/>
              <xsd:enumeration value="Kwetsbaar ontmoeten"/>
              <xsd:enumeration value="L'Abri-france"/>
              <xsd:enumeration value="Lagerhuis"/>
              <xsd:enumeration value="Landelijke toerustingsdag"/>
              <xsd:enumeration value="Leeg"/>
              <xsd:enumeration value="Leiding geven aan jongeren"/>
              <xsd:enumeration value="Liefde en leiding"/>
              <xsd:enumeration value="Materialisme"/>
              <xsd:enumeration value="Media"/>
              <xsd:enumeration value="Moeten of mogen"/>
              <xsd:enumeration value="Mozesmodel"/>
              <xsd:enumeration value="Muziek"/>
              <xsd:enumeration value="Muziekproject"/>
              <xsd:enumeration value="Nieuwe verenigingen"/>
              <xsd:enumeration value="Nieuwsbrief"/>
              <xsd:enumeration value="Occultisme"/>
              <xsd:enumeration value="Omgaan met regels"/>
              <xsd:enumeration value="Omgang met God - ds. Joh. Post"/>
              <xsd:enumeration value="Onenigheid in de gemeente"/>
              <xsd:enumeration value="Open jeugdwerk"/>
              <xsd:enumeration value="Openingsfolders"/>
              <xsd:enumeration value="Opvoeding"/>
              <xsd:enumeration value="Opvoedmodules"/>
              <xsd:enumeration value="Orde"/>
              <xsd:enumeration value="Orde en gezag"/>
              <xsd:enumeration value="Oud Goud"/>
              <xsd:enumeration value="Overlast"/>
              <xsd:enumeration value="Pesten"/>
              <xsd:enumeration value="Plaatselijk jeugdwerkoverleg"/>
              <xsd:enumeration value="Politiek"/>
              <xsd:enumeration value="Popmuziek"/>
              <xsd:enumeration value="Preekbespreking"/>
              <xsd:enumeration value="Preekmeeschrijfboekje"/>
              <xsd:enumeration value="Prekeningen"/>
              <xsd:enumeration value="Puntuit"/>
              <xsd:enumeration value="Reformatie"/>
              <xsd:enumeration value="Schevolutie"/>
              <xsd:enumeration value="Secularisatie"/>
              <xsd:enumeration value="Seksualiteit"/>
              <xsd:enumeration value="Seksuele opvoeding"/>
              <xsd:enumeration value="Sociale media"/>
              <xsd:enumeration value="Spellenmap"/>
              <xsd:enumeration value="Spelletjes"/>
              <xsd:enumeration value="Stille tijd"/>
              <xsd:enumeration value="Studeren na refoschool"/>
              <xsd:enumeration value="Tijdsbesteding"/>
              <xsd:enumeration value="Tips doorstroming clubs"/>
              <xsd:enumeration value="Tongentaal"/>
              <xsd:enumeration value="Traditie"/>
              <xsd:enumeration value="Vaderhuis"/>
              <xsd:enumeration value="Veilig Jeugdwerk"/>
              <xsd:enumeration value="Verbinding"/>
              <xsd:enumeration value="Verkering"/>
              <xsd:enumeration value="Verslaving"/>
              <xsd:enumeration value="Verwachting"/>
              <xsd:enumeration value="Verwerkingsmap"/>
              <xsd:enumeration value="Visie op jeugdwerk"/>
              <xsd:enumeration value="VMBO-ers"/>
              <xsd:enumeration value="Volg mij"/>
              <xsd:enumeration value="Voorbeelden en verhaaltjes"/>
              <xsd:enumeration value="Voorbeelden financiël beleid"/>
              <xsd:enumeration value="Voorbeeldenquete - cursus HHJO"/>
              <xsd:enumeration value="Voorbeeldstatuen en open jeugdwerk"/>
              <xsd:enumeration value="Vragenspellen"/>
              <xsd:enumeration value="Vreemdelingschap"/>
              <xsd:enumeration value="Vrienden"/>
              <xsd:enumeration value="Vriendschap"/>
              <xsd:enumeration value="Vrouwengespreksgroep"/>
              <xsd:enumeration value="Welkom Thuis"/>
              <xsd:enumeration value="Wereldgezondheidsdag"/>
              <xsd:enumeration value="Werkvormen"/>
              <xsd:enumeration value="Wie ben ik"/>
              <xsd:enumeration value="Wie is mijn naaste"/>
              <xsd:enumeration value="Zelfbeeld"/>
              <xsd:enumeration value="Zicht op jongeren"/>
              <xsd:enumeration value="Zijt getrouw"/>
              <xsd:enumeration value="Zondagschool"/>
              <xsd:enumeration value="Zonde"/>
              <xsd:enumeration value="Zorg"/>
            </xsd:restriction>
          </xsd:simpleType>
        </xsd:union>
      </xsd:simpleType>
    </xsd:element>
    <xsd:element name="Tweede_x0020_onderwerp" ma:index="3" nillable="true" ma:displayName="Tweede onderwerp" ma:format="Dropdown" ma:internalName="Tweede_x0020_onderwerp" ma:readOnly="false">
      <xsd:simpleType>
        <xsd:union memberTypes="dms:Text">
          <xsd:simpleType>
            <xsd:restriction base="dms:Choice">
              <xsd:enumeration value="1. Voorrede"/>
              <xsd:enumeration value="2. Verkiezing en verwerping"/>
              <xsd:enumeration value="2016 nr 3 Werk in de kerk"/>
              <xsd:enumeration value="2016 nr 4 Gevangenenzorg Nederland"/>
              <xsd:enumeration value="2017 nr 1 Net als jij, misschien ietsje anders"/>
              <xsd:enumeration value="2017 nr 2 Hel en hemel, licht en duisternis"/>
              <xsd:enumeration value="2017 nr 3 500 jaar reformatie"/>
              <xsd:enumeration value="2017 nr 4 Bijbellezen en Bijbelstudie"/>
              <xsd:enumeration value="3. Dood van Christus en verlossing van mensen"/>
              <xsd:enumeration value="4. Intermezzo - Jong gestorven kinderen"/>
              <xsd:enumeration value="5. Verdorvenheid van mensen en bekering tot God"/>
              <xsd:enumeration value="6. Volharding der heiligen"/>
              <xsd:enumeration value="Algemeen"/>
              <xsd:enumeration value="artikelen boekjes doop"/>
              <xsd:enumeration value="Basislezing"/>
              <xsd:enumeration value="Bestaande catechesemethoden"/>
              <xsd:enumeration value="Besteloverzicht"/>
              <xsd:enumeration value="Bijbelroosters"/>
              <xsd:enumeration value="Bijdragen"/>
              <xsd:enumeration value="Bijlagen bij brochure Veilig Jeugdwerk"/>
              <xsd:enumeration value="Bijlagen voor op de website"/>
              <xsd:enumeration value="Catechese (kinderen met down)"/>
              <xsd:enumeration value="Cover"/>
              <xsd:enumeration value="De kracht van inleiden - gehouden cursusavonden"/>
              <xsd:enumeration value="De kracht van inleiden - in 2, 3 en 4 avonden"/>
              <xsd:enumeration value="De Tien Geboden"/>
              <xsd:enumeration value="december - Landelijke actie"/>
              <xsd:enumeration value="Diversen"/>
              <xsd:enumeration value="Documenten 2012"/>
              <xsd:enumeration value="Enquete uitslag JFSG 2015"/>
              <xsd:enumeration value="Evangelisatie"/>
              <xsd:enumeration value="Extra invulling"/>
              <xsd:enumeration value="februari - Altijd online"/>
              <xsd:enumeration value="Filmpjes"/>
              <xsd:enumeration value="Foto's"/>
              <xsd:enumeration value="Foto's en illustraties"/>
              <xsd:enumeration value="Gecorriceerde kopij"/>
              <xsd:enumeration value="Gecorrigeerde kopij"/>
              <xsd:enumeration value="Gerediceerde kopij"/>
              <xsd:enumeration value="Geredigeerde kopij"/>
              <xsd:enumeration value="Getuigen zijn"/>
              <xsd:enumeration value="Handboek ZODK"/>
              <xsd:enumeration value="Het gebed"/>
              <xsd:enumeration value="Het geloof"/>
              <xsd:enumeration value="Huwelijk"/>
              <xsd:enumeration value="Illustraties"/>
              <xsd:enumeration value="Info reader"/>
              <xsd:enumeration value="Inhoud"/>
              <xsd:enumeration value="Inhoud materiaal"/>
              <xsd:enumeration value="Inhoud methode"/>
              <xsd:enumeration value="Inspirerende verhalen op site"/>
              <xsd:enumeration value="Inspirerentie intro's"/>
              <xsd:enumeration value="Inzet HHJO m.b.t. opvoedavonden"/>
              <xsd:enumeration value="Jongerendag"/>
              <xsd:enumeration value="Jury"/>
              <xsd:enumeration value="Kamp 15+"/>
              <xsd:enumeration value="Kernuitspraken"/>
              <xsd:enumeration value="Kerstprogramma"/>
              <xsd:enumeration value="Kerstverhalen"/>
              <xsd:enumeration value="Kerstverhalenwedstrijd"/>
              <xsd:enumeration value="Keuzemogelijkheid 1"/>
              <xsd:enumeration value="Keuzemogelijkheid 2"/>
              <xsd:enumeration value="Kinderevangelisatie"/>
              <xsd:enumeration value="Kopij"/>
              <xsd:enumeration value="Landelijke actie"/>
              <xsd:enumeration value="Lay-out"/>
              <xsd:enumeration value="Lessen catechese"/>
              <xsd:enumeration value="Lezingen Ritmeester"/>
              <xsd:enumeration value="LIB - Afhakers"/>
              <xsd:enumeration value="LIB - Zingen"/>
              <xsd:enumeration value="Literatuur rondom opvoeding"/>
              <xsd:enumeration value="mei - Heil en hulp"/>
              <xsd:enumeration value="Melissant"/>
              <xsd:enumeration value="Modulaire reader opvoedkring"/>
              <xsd:enumeration value="Moeder-dochterdagen"/>
              <xsd:enumeration value="Notulen"/>
              <xsd:enumeration value="Onderzoeken"/>
              <xsd:enumeration value="Opnames"/>
              <xsd:enumeration value="Overige documenten"/>
              <xsd:enumeration value="Pilot en behoeftepeiling"/>
              <xsd:enumeration value="Planning kerkblad"/>
              <xsd:enumeration value="PP gemeenteavonden en achtergrondliteratuur"/>
              <xsd:enumeration value="PPT Doeners Gemeenten"/>
              <xsd:enumeration value="PPT Gemeenten"/>
              <xsd:enumeration value="PR"/>
              <xsd:enumeration value="Presentatie overleg HHJO - CE"/>
              <xsd:enumeration value="Presentaties"/>
              <xsd:enumeration value="Prezi 'Jonge kinderen in de gemeente' - Workshop"/>
              <xsd:enumeration value="Prezi 'Kind in de gemeente' - Hoofdlezing"/>
              <xsd:enumeration value="Prezi 'Oudere kinderen in de gemeente' - Workshop"/>
              <xsd:enumeration value="Proefdruk"/>
              <xsd:enumeration value="Puntuit"/>
              <xsd:enumeration value="PVE, digitaal platform en projectplan"/>
              <xsd:enumeration value="Reader huwelijkscatechese"/>
              <xsd:enumeration value="Reader sociale media"/>
              <xsd:enumeration value="Recensie"/>
              <xsd:enumeration value="Recensies"/>
              <xsd:enumeration value="Scribenten - Geredigeerd"/>
              <xsd:enumeration value="Scriptie"/>
              <xsd:enumeration value="september - Waarde van geloofsbelijdenis"/>
              <xsd:enumeration value="Studentenconferentie"/>
              <xsd:enumeration value="Symposium"/>
              <xsd:enumeration value="Teamcursus Bijbellezen Bram van Putten"/>
              <xsd:enumeration value="Tekst"/>
              <xsd:enumeration value="Toerusting"/>
              <xsd:enumeration value="Vader-zoonkamp"/>
              <xsd:enumeration value="Verhalen"/>
              <xsd:enumeration value="Verslagen"/>
              <xsd:enumeration value="Video"/>
              <xsd:enumeration value="Website"/>
              <xsd:enumeration value="Website kerstverhalen"/>
              <xsd:enumeration value="Werkvormen"/>
              <xsd:enumeration value="Zicht op de Kerk - Doop"/>
              <xsd:enumeration value="Zicht op de Kerk - Geloofszekerheid"/>
              <xsd:enumeration value="Zicht op de Kerk - Gespreksvoering"/>
              <xsd:enumeration value="Zicht op de Kerk - God ontmoeten"/>
              <xsd:enumeration value="Zicht op de Kerk - Vervolging"/>
            </xsd:restriction>
          </xsd:simpleType>
        </xsd:union>
      </xsd:simpleType>
    </xsd:element>
    <xsd:element name="Derde_x0020_onderwerp" ma:index="4" nillable="true" ma:displayName="Derde onderwerp" ma:format="Dropdown" ma:internalName="Derde_x0020_onderwerp" ma:readOnly="false">
      <xsd:simpleType>
        <xsd:union memberTypes="dms:Text">
          <xsd:simpleType>
            <xsd:restriction base="dms:Choice">
              <xsd:enumeration value="12-14 jaar Deel 1"/>
              <xsd:enumeration value="12-14 jaar Deel 2"/>
              <xsd:enumeration value="12-14 jaar Deel 3"/>
              <xsd:enumeration value="15-17 jaar Deel 1"/>
              <xsd:enumeration value="15-17 jaar Deel 2"/>
              <xsd:enumeration value="18+"/>
              <xsd:enumeration value="20131129"/>
              <xsd:enumeration value="20131213"/>
              <xsd:enumeration value="20131227"/>
              <xsd:enumeration value="20140109"/>
              <xsd:enumeration value="20140123"/>
              <xsd:enumeration value="20140206"/>
              <xsd:enumeration value="20140220"/>
              <xsd:enumeration value="20140306"/>
              <xsd:enumeration value="20140320"/>
              <xsd:enumeration value="20140417"/>
              <xsd:enumeration value="20140501"/>
              <xsd:enumeration value="20140515"/>
              <xsd:enumeration value="20140529"/>
              <xsd:enumeration value="20140612"/>
              <xsd:enumeration value="20140807"/>
              <xsd:enumeration value="20140821"/>
              <xsd:enumeration value="20140904"/>
              <xsd:enumeration value="20141113"/>
              <xsd:enumeration value="20160823 Persbericht"/>
              <xsd:enumeration value="Aangeleverde artikelen"/>
              <xsd:enumeration value="Afbeeldingen"/>
              <xsd:enumeration value="Alexander den Hartog"/>
              <xsd:enumeration value="Behoeftepeiling gemeenten"/>
              <xsd:enumeration value="Belijdeniscatechese"/>
              <xsd:enumeration value="Besprekingen"/>
              <xsd:enumeration value="Brief bij bestelling - augustus"/>
              <xsd:enumeration value="Brief gemeenten - april"/>
              <xsd:enumeration value="Brief gemeenten - juli"/>
              <xsd:enumeration value="Brief juni"/>
              <xsd:enumeration value="Brief kerkenraden - december"/>
              <xsd:enumeration value="content"/>
              <xsd:enumeration value="Covers BSM bij artikel"/>
              <xsd:enumeration value="Concept"/>
              <xsd:enumeration value="De Banier"/>
              <xsd:enumeration value="Definitieve bestanden"/>
              <xsd:enumeration value="Didactici"/>
              <xsd:enumeration value="Doeners in de kerk"/>
              <xsd:enumeration value="Drukbestand en proef"/>
              <xsd:enumeration value="Eindredactie"/>
              <xsd:enumeration value="Enquete n.a.v. pilot - 170323"/>
              <xsd:enumeration value="Folder kerkenraden - niet verzonden"/>
              <xsd:enumeration value="Foto's"/>
              <xsd:enumeration value="Foto's Driestar"/>
              <xsd:enumeration value="Gospelmuziek"/>
              <xsd:enumeration value="HHG Andelst - Zetten e.o"/>
              <xsd:enumeration value="HHG Ede - Bennekom - Wageningen e.o"/>
              <xsd:enumeration value="HHG Elst en HHG Scherpenzeel_ds. W.J. van den Brink"/>
              <xsd:enumeration value="HHG Genemuiden_ds. A. de Groot"/>
              <xsd:enumeration value="HHG Hasselt - Rouveen - Zwolle e.o"/>
              <xsd:enumeration value="HHG Kruiningen_ds. J.R. van Vugt"/>
              <xsd:enumeration value="HHG Montfoort_ds. R.W. Mulder"/>
              <xsd:enumeration value="HHG Nieuw-Lekkerland_ds. J. van Meggelen"/>
              <xsd:enumeration value="HHG Ouderkerk aan den IJssel e.o"/>
              <xsd:enumeration value="HHG Poederoijen en Loevestein_ds. M. van Sligtenhorst"/>
              <xsd:enumeration value="HHG Rijssen_ds. H. Lassche"/>
              <xsd:enumeration value="HHG Schiedam_ds. L. Krooneman"/>
              <xsd:enumeration value="HHG Staphorst_ds. H.J. van Marle"/>
              <xsd:enumeration value="HHG Stolwijk_ds. W. van Klinken"/>
              <xsd:enumeration value="HHG Veen en HHG Werkendam_ ds. L. Treur"/>
              <xsd:enumeration value="HHG Waddinxveen e.o"/>
              <xsd:enumeration value="Indeling leerlijnen  - thema's"/>
              <xsd:enumeration value="Input Driestar"/>
              <xsd:enumeration value="Instructiebijeenkomst catecheten - september 2016"/>
              <xsd:enumeration value="Instructieformulieren"/>
              <xsd:enumeration value="JV in beeld_Doornspijk"/>
              <xsd:enumeration value="JV in beeld_Middelharnis_Sommelsdijk"/>
              <xsd:enumeration value="JV in beeld_Nieuw Lekkerland"/>
              <xsd:enumeration value="Keuzemogelijkheid 1"/>
              <xsd:enumeration value="Keuzemogelijkheid 2"/>
              <xsd:enumeration value="Nieuwsbericht juli"/>
              <xsd:enumeration value="Nieuwsbrief december"/>
              <xsd:enumeration value="Nieuwsbrief juli"/>
              <xsd:enumeration value="NT01 Rondom Jezus"/>
              <xsd:enumeration value="NT02 Het leven van Jezus"/>
              <xsd:enumeration value="Om Sions Wil &amp; Bewaar het Pand"/>
              <xsd:enumeration value="Opzet middag"/>
              <xsd:enumeration value="Persbericht september"/>
              <xsd:enumeration value="Plaatjes PP"/>
              <xsd:enumeration value="Plan van eisen digitaal platform"/>
              <xsd:enumeration value="Popmuziek"/>
              <xsd:enumeration value="PR"/>
              <xsd:enumeration value="PR en introductie"/>
              <xsd:enumeration value="PR en uitnodiging"/>
              <xsd:enumeration value="Prezi.app"/>
              <xsd:enumeration value="Projectplan 2015"/>
              <xsd:enumeration value="Projectplan 2017"/>
              <xsd:enumeration value="Projectplan 2018"/>
              <xsd:enumeration value="Promofilm"/>
              <xsd:enumeration value="Reacties pilot deelnemers"/>
              <xsd:enumeration value="Registratie domeinnaam"/>
              <xsd:enumeration value="Schrijversformat"/>
              <xsd:enumeration value="Seks algemeen"/>
              <xsd:enumeration value="Seks christenen"/>
              <xsd:enumeration value="Seks online en in de media"/>
              <xsd:enumeration value="Telefonische enquete"/>
              <xsd:enumeration value="Templates"/>
              <xsd:enumeration value="Toerustingsdelen 1-4"/>
              <xsd:enumeration value="Tweede reader - concept"/>
              <xsd:enumeration value="Verbonden in geloof"/>
              <xsd:enumeration value="Verhalen website"/>
              <xsd:enumeration value="Vervolg 2017"/>
              <xsd:enumeration value="Vervolg 2018"/>
            </xsd:restriction>
          </xsd:simpleType>
        </xsd:union>
      </xsd:simpleType>
    </xsd:element>
    <xsd:element name="Jaar" ma:index="5" nillable="true" ma:displayName="Jaar" ma:format="Dropdown" ma:internalName="Jaar" ma:readOnly="false">
      <xsd:simpleType>
        <xsd:restriction base="dms:Choice">
          <xsd:enumeration value="2001"/>
          <xsd:enumeration value="2002"/>
          <xsd:enumeration value="2003"/>
          <xsd:enumeration value="2004"/>
          <xsd:enumeration value="2005"/>
          <xsd:enumeration value="2006"/>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enumeration value="2021"/>
        </xsd:restriction>
      </xsd:simpleType>
    </xsd:element>
    <xsd:element name="Doelgroep" ma:index="6" nillable="true" ma:displayName="Doelgroep" ma:format="Dropdown" ma:internalName="Doelgroep" ma:readOnly="false">
      <xsd:simpleType>
        <xsd:union memberTypes="dms:Text">
          <xsd:simpleType>
            <xsd:restriction base="dms:Choice">
              <xsd:enumeration value="-12"/>
              <xsd:enumeration value="-16"/>
              <xsd:enumeration value="16-"/>
              <xsd:enumeration value="16+"/>
              <xsd:enumeration value="Ambtsdragers"/>
              <xsd:enumeration value="Ambtsdragers (thema's)"/>
              <xsd:enumeration value="Gemeentebreed"/>
              <xsd:enumeration value="Jongeren (algemeen)"/>
              <xsd:enumeration value="Jongeren (thema's)"/>
              <xsd:enumeration value="Leidinggevenden (algemeen)"/>
              <xsd:enumeration value="Leidinggevenden 12-"/>
              <xsd:enumeration value="Leidinggevenden 16-"/>
              <xsd:enumeration value="Leidinggevenden 16+"/>
              <xsd:enumeration value="Ouders"/>
            </xsd:restriction>
          </xsd:simpleType>
        </xsd:union>
      </xsd:simpleType>
    </xsd:element>
    <xsd:element name="Gemeente" ma:index="7" nillable="true" ma:displayName="Gemeente" ma:format="Dropdown" ma:internalName="Gemeente">
      <xsd:simpleType>
        <xsd:union memberTypes="dms:Text">
          <xsd:simpleType>
            <xsd:restriction base="dms:Choice">
              <xsd:enumeration value="Hersteld Hervormde Mannenbond"/>
              <xsd:enumeration value="Hersteld Hervormde Vrouwenbond"/>
              <xsd:enumeration value="HHG Aalst"/>
              <xsd:enumeration value="HHG Abbenbroek"/>
              <xsd:enumeration value="HHG Achterberg - Rhenen"/>
              <xsd:enumeration value="HHG Alblasserdam"/>
              <xsd:enumeration value="HHG Apeldoorn"/>
              <xsd:enumeration value="HHG Apeldoorn - 2018"/>
              <xsd:enumeration value="HHG Arnemuiden"/>
              <xsd:enumeration value="HHG Barendrecht"/>
              <xsd:enumeration value="HHG Barneveld"/>
              <xsd:enumeration value="HHG Barneveld e.o"/>
              <xsd:enumeration value="HHG Barneveld-Kootwijkerbroek-Voorthuizen"/>
              <xsd:enumeration value="HHG Blauwkapel - Groenekan"/>
              <xsd:enumeration value="HHG Boven-Hardinxveld"/>
              <xsd:enumeration value="HHG Breukelen"/>
              <xsd:enumeration value="HHG Den Helder"/>
              <xsd:enumeration value="HHG Doornspijk"/>
              <xsd:enumeration value="HHG Ede"/>
              <xsd:enumeration value="HHG Ede - Bennekom - Wageningen e.o"/>
              <xsd:enumeration value="HHG Ede - Bennekom - Wageningen e.o."/>
              <xsd:enumeration value="HHG Elspeet-Vierhouten-Hulshorst-Uddel"/>
              <xsd:enumeration value="HHG Elst"/>
              <xsd:enumeration value="HHG Emst-Epe"/>
              <xsd:enumeration value="HHG Emst-Epe e.o. - Oene-Vaassen-Nijbroek"/>
              <xsd:enumeration value="HHG Gameren"/>
              <xsd:enumeration value="HHG Garderen"/>
              <xsd:enumeration value="HHG Genemuiden"/>
              <xsd:enumeration value="HHG Giessendam - Neder-Hardinxveld - Sliedrecht"/>
              <xsd:enumeration value="HHG Goedereede"/>
              <xsd:enumeration value="HHG Graafstroom"/>
              <xsd:enumeration value="HHG Haaften - Waardenburg"/>
              <xsd:enumeration value="HHG Haaften-Waardenburg"/>
              <xsd:enumeration value="HHG Haarlem"/>
              <xsd:enumeration value="HHG Hardegarijp"/>
              <xsd:enumeration value="HHG Hardinxveld-Giessendam"/>
              <xsd:enumeration value="HHG Harskamp"/>
              <xsd:enumeration value="HHG Hasselt - Rouveen - Zwolle e.o"/>
              <xsd:enumeration value="HHG Hasselt-Rouveen-Zwolle"/>
              <xsd:enumeration value="HHG Heesbeen"/>
              <xsd:enumeration value="HHG Herkingen"/>
              <xsd:enumeration value="HHG Hoevelaken"/>
              <xsd:enumeration value="HHG Hoevelaken - Nijkerkerveen"/>
              <xsd:enumeration value="HHG Hollandscheveld"/>
              <xsd:enumeration value="HHG Hollandscheveld e.o."/>
              <xsd:enumeration value="HHG Houten"/>
              <xsd:enumeration value="HHG Huizen"/>
              <xsd:enumeration value="HHG IJsselmuiden - Grafhorst"/>
              <xsd:enumeration value="HHG IJsselstein"/>
              <xsd:enumeration value="HHG Katwijk aan Zee (Centrale gemeente)"/>
              <xsd:enumeration value="HHG Kerkwijk e.o"/>
              <xsd:enumeration value="HHG Kerkwijk e.o."/>
              <xsd:enumeration value="HHG Kesteren"/>
              <xsd:enumeration value="HHG Kockengen"/>
              <xsd:enumeration value="HHG Korendijk"/>
              <xsd:enumeration value="HHG Kruiningen"/>
              <xsd:enumeration value="HHG Leerbroek"/>
              <xsd:enumeration value="HHG Leerdam - Oosterwijk"/>
              <xsd:enumeration value="HHG Loon op Zand"/>
              <xsd:enumeration value="HHG Lunteren"/>
              <xsd:enumeration value="HHG Lunteren (Centrale gemeente)"/>
              <xsd:enumeration value="HHG Maartensdijk"/>
              <xsd:enumeration value="HHG Melissant"/>
              <xsd:enumeration value="HHG Middelharnis"/>
              <xsd:enumeration value="HHG Middelharnis - Sommelsdijk"/>
              <xsd:enumeration value="HHG Moerkapelle"/>
              <xsd:enumeration value="HHG Monster-'s Gravenzande"/>
              <xsd:enumeration value="HHG Montfoort"/>
              <xsd:enumeration value="HHG Nederhemert"/>
              <xsd:enumeration value="HHG Nederlangbroek"/>
              <xsd:enumeration value="HHG Nieuwaal"/>
              <xsd:enumeration value="HHG Nieuwe-Tonge"/>
              <xsd:enumeration value="HHG Nieuw-Lekkerland"/>
              <xsd:enumeration value="HHG Nieuwleusen"/>
              <xsd:enumeration value="HHG Nieuwleusen - 2018"/>
              <xsd:enumeration value="HHG Niew-Lekkerland"/>
              <xsd:enumeration value="HHG Nijkerk"/>
              <xsd:enumeration value="HHG Numansdorp"/>
              <xsd:enumeration value="HHG Oldebroek - 't Harde"/>
              <xsd:enumeration value="HHG Ooltgensplaat"/>
              <xsd:enumeration value="HHG Oosterwolde"/>
              <xsd:enumeration value="HHG Oosterwolde - 2018"/>
              <xsd:enumeration value="HHG Oosterwolde e.o."/>
              <xsd:enumeration value="HHG Opheusden"/>
              <xsd:enumeration value="HHG Oud-Beijerland"/>
              <xsd:enumeration value="HHG Ouddorp"/>
              <xsd:enumeration value="HHG Ouderkerk aan den IJssel e.o"/>
              <xsd:enumeration value="HHG Papendrecht"/>
              <xsd:enumeration value="HHG Poederoijen en Loevestein"/>
              <xsd:enumeration value="HHG Poortvliet"/>
              <xsd:enumeration value="HHG Putten"/>
              <xsd:enumeration value="HHG Putten - 2018"/>
              <xsd:enumeration value="HHG Putten - Ermelo - Harderwijk - Hierden"/>
              <xsd:enumeration value="HHG Ridderkerk"/>
              <xsd:enumeration value="HHG Rijssen"/>
              <xsd:enumeration value="HHG Rotterdam Kralingse Veer"/>
              <xsd:enumeration value="HHG 's Grevelduin Vrijhoeve Capelle"/>
              <xsd:enumeration value="HHG Scherpenzeel - Renswoude"/>
              <xsd:enumeration value="HHG Scherpenzeel - Rouveen"/>
              <xsd:enumeration value="HHG Scheveningen (Evangelisatie)"/>
              <xsd:enumeration value="HHG Scheveningen (Thabor)"/>
              <xsd:enumeration value="HHG Schiedam"/>
              <xsd:enumeration value="HHG Schoonrewoerd"/>
              <xsd:enumeration value="HHG Sint-Annaland"/>
              <xsd:enumeration value="HHG Sint-Maartensdijk"/>
              <xsd:enumeration value="HHG Sirjansland"/>
              <xsd:enumeration value="HHG Soest"/>
              <xsd:enumeration value="HHG Spijk"/>
              <xsd:enumeration value="HHG Staphorst"/>
              <xsd:enumeration value="HHG Stellendam"/>
              <xsd:enumeration value="HHG Stolwijk"/>
              <xsd:enumeration value="HHG Ter Aar"/>
              <xsd:enumeration value="HHG Terneuzen"/>
              <xsd:enumeration value="HHG Tholen"/>
              <xsd:enumeration value="HHG Urk Elim"/>
              <xsd:enumeration value="HHG Urk Moria"/>
              <xsd:enumeration value="HHG Veen"/>
              <xsd:enumeration value="HHG Veenendaal"/>
              <xsd:enumeration value="HHG Veenendaal - 2017"/>
              <xsd:enumeration value="HHG Vianen"/>
              <xsd:enumeration value="HHG Voorburg"/>
              <xsd:enumeration value="HHG Voorschoten"/>
              <xsd:enumeration value="HHG Vriezenveen"/>
              <xsd:enumeration value="HHG Waarder"/>
              <xsd:enumeration value="HHG Waddinxveen (Dorpstraat)"/>
              <xsd:enumeration value="HHG Waddinxveen e.o"/>
              <xsd:enumeration value="HHG Waddinxveen e.o."/>
              <xsd:enumeration value="HHG Wapenveld - Wezep"/>
              <xsd:enumeration value="HHG Werkendam"/>
              <xsd:enumeration value="HHG Westerhaar"/>
              <xsd:enumeration value="HHG Wijk bij Heusden"/>
              <xsd:enumeration value="HHG Woudenberg"/>
              <xsd:enumeration value="HHG Wouterswoude"/>
              <xsd:enumeration value="HHG Zaltbommel (Evangelisatie)"/>
              <xsd:enumeration value="HHG Zuilichem - Brakel"/>
              <xsd:enumeration value="HHG Zwartebroek - Terschuur"/>
              <xsd:enumeration value="Kerkelijk bureau"/>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19d2332-e32d-4cc7-8c90-23eaf66690ea"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hidden="true" ma:internalName="MediaServiceAutoTags" ma:readOnly="true">
      <xsd:simpleType>
        <xsd:restriction base="dms:Text"/>
      </xsd:simpleType>
    </xsd:element>
    <xsd:element name="MediaServiceOCR" ma:index="15" nillable="true" ma:displayName="Extracted Text" ma:hidden="true" ma:internalName="MediaServiceOCR"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hidden="true"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6dca9ff-5bd5-4b43-9d7b-cce8de49d7bf" elementFormDefault="qualified">
    <xsd:import namespace="http://schemas.microsoft.com/office/2006/documentManagement/types"/>
    <xsd:import namespace="http://schemas.microsoft.com/office/infopath/2007/PartnerControls"/>
    <xsd:element name="SharedWithUsers" ma:index="20" nillable="true" ma:displayName="Gedeeld met"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rde_x0020_onderwerp xmlns="5e2d06a2-e894-4fc0-9219-8ef4d89372f1">12-14 jaar Deel 2</Derde_x0020_onderwerp>
    <Hoofdonderwerp xmlns="5e2d06a2-e894-4fc0-9219-8ef4d89372f1">Catechesemethode Leer mij</Hoofdonderwerp>
    <Tweede_x0020_onderwerp xmlns="5e2d06a2-e894-4fc0-9219-8ef4d89372f1">Inhoud methode</Tweede_x0020_onderwerp>
    <Jaar xmlns="5e2d06a2-e894-4fc0-9219-8ef4d89372f1" xsi:nil="true"/>
    <Gemeente xmlns="5e2d06a2-e894-4fc0-9219-8ef4d89372f1" xsi:nil="true"/>
    <Doelgroep xmlns="5e2d06a2-e894-4fc0-9219-8ef4d89372f1">Ambtsdragers</Doelgroep>
  </documentManagement>
</p:properties>
</file>

<file path=customXml/itemProps1.xml><?xml version="1.0" encoding="utf-8"?>
<ds:datastoreItem xmlns:ds="http://schemas.openxmlformats.org/officeDocument/2006/customXml" ds:itemID="{F5BF88B6-4ADE-4C9A-BB2F-1FB1B9F34329}"/>
</file>

<file path=customXml/itemProps2.xml><?xml version="1.0" encoding="utf-8"?>
<ds:datastoreItem xmlns:ds="http://schemas.openxmlformats.org/officeDocument/2006/customXml" ds:itemID="{A2C7267F-A06E-4C10-926F-2A4680D02DF8}"/>
</file>

<file path=customXml/itemProps3.xml><?xml version="1.0" encoding="utf-8"?>
<ds:datastoreItem xmlns:ds="http://schemas.openxmlformats.org/officeDocument/2006/customXml" ds:itemID="{3C620E4E-C589-457F-8F0A-4DD0AC63A49C}"/>
</file>

<file path=docProps/app.xml><?xml version="1.0" encoding="utf-8"?>
<Properties xmlns="http://schemas.openxmlformats.org/officeDocument/2006/extended-properties" xmlns:vt="http://schemas.openxmlformats.org/officeDocument/2006/docPropsVTypes">
  <Template>LeerMij-catechesatiemethode-HHJO</Template>
  <TotalTime>108</TotalTime>
  <Words>1588</Words>
  <Application>Microsoft Office PowerPoint</Application>
  <PresentationFormat>Breedbeeld</PresentationFormat>
  <Paragraphs>141</Paragraphs>
  <Slides>24</Slides>
  <Notes>18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24</vt:i4>
      </vt:variant>
    </vt:vector>
  </HeadingPairs>
  <TitlesOfParts>
    <vt:vector size="29" baseType="lpstr">
      <vt:lpstr>Arial</vt:lpstr>
      <vt:lpstr>Calibri</vt:lpstr>
      <vt:lpstr>ITC Officina Serif Std Book</vt:lpstr>
      <vt:lpstr>Segoe UI</vt:lpstr>
      <vt:lpstr>Office-thema</vt:lpstr>
      <vt:lpstr>De kerk</vt:lpstr>
      <vt:lpstr>Opening</vt:lpstr>
      <vt:lpstr>Bijbelstudie</vt:lpstr>
      <vt:lpstr>Binnenkomer</vt:lpstr>
      <vt:lpstr>Doelen</vt:lpstr>
      <vt:lpstr>Begrip: Kerkgeschiedenis</vt:lpstr>
      <vt:lpstr>Begrip: Kernpunt van de (kerk)geschiedenis</vt:lpstr>
      <vt:lpstr>Begrip: Het nut van de kerkgeschiedenis</vt:lpstr>
      <vt:lpstr>Begrip: Verval</vt:lpstr>
      <vt:lpstr>Begrip: Terugkeer</vt:lpstr>
      <vt:lpstr>Verwerkingsvragen</vt:lpstr>
      <vt:lpstr>Samenvatting</vt:lpstr>
      <vt:lpstr>Huiswerk volgende keer</vt:lpstr>
      <vt:lpstr>Verwerkingsopdracht</vt:lpstr>
      <vt:lpstr>Stelling</vt:lpstr>
      <vt:lpstr>Bespreekopdracht</vt:lpstr>
      <vt:lpstr>Woordweb</vt:lpstr>
      <vt:lpstr>Verhaal</vt:lpstr>
      <vt:lpstr>Alternatieve binnenkomer (1)</vt:lpstr>
      <vt:lpstr>Alternatieve binnenkomer (2)</vt:lpstr>
      <vt:lpstr>Alternatieve binnenkomer (3)</vt:lpstr>
      <vt:lpstr>Alternatieve verwerkingsopdracht (2)</vt:lpstr>
      <vt:lpstr>Alternatieve verwerkingsopdracht (3)</vt:lpstr>
      <vt:lpstr>Alternatieve verwerkingsopdracht (4)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Bijbel</dc:title>
  <dc:creator>Arie van der Plas</dc:creator>
  <cp:lastModifiedBy>Eveline de Jong</cp:lastModifiedBy>
  <cp:revision>19</cp:revision>
  <dcterms:created xsi:type="dcterms:W3CDTF">2018-01-11T12:38:21Z</dcterms:created>
  <dcterms:modified xsi:type="dcterms:W3CDTF">2018-02-02T09:04:03Z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0x01010080BC70FFD46EB64A9EE26A6E03DEE16B</vt:lpwstr>
  </property>
  <property fmtid="{D5CDD505-2E9C-101B-9397-08002B2CF9AE}" pid="3" name="Order">
    <vt:r8>100</vt:r8>
  </property>
</Properties>
</file>