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8" r:id="rId17"/>
    <p:sldId id="279" r:id="rId18"/>
    <p:sldId id="270" r:id="rId19"/>
    <p:sldId id="271" r:id="rId20"/>
    <p:sldId id="272" r:id="rId21"/>
    <p:sldId id="27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1" d="100"/>
          <a:sy n="51" d="100"/>
        </p:scale>
        <p:origin x="62"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6-8-2018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1. De betekenis van Gods Naam is rijk. Laat de catechisanten , bijv. in tweetallen, nadenken over wat de betekenis van Zijn Naam, n.a.v. het gelezen Bijbelgedeelte, is of kan zijn  voor iemand die:</a:t>
            </a:r>
          </a:p>
          <a:p>
            <a:pPr lvl="0"/>
            <a:r>
              <a:rPr lang="nl-NL" sz="1200" kern="1200" dirty="0">
                <a:solidFill>
                  <a:schemeClr val="tx1"/>
                </a:solidFill>
                <a:effectLst/>
                <a:latin typeface="+mn-lt"/>
                <a:ea typeface="+mn-ea"/>
                <a:cs typeface="+mn-cs"/>
              </a:rPr>
              <a:t>zich eenzaam voelt;</a:t>
            </a:r>
          </a:p>
          <a:p>
            <a:pPr lvl="0"/>
            <a:r>
              <a:rPr lang="nl-NL" sz="1200" kern="1200" dirty="0">
                <a:solidFill>
                  <a:schemeClr val="tx1"/>
                </a:solidFill>
                <a:effectLst/>
                <a:latin typeface="+mn-lt"/>
                <a:ea typeface="+mn-ea"/>
                <a:cs typeface="+mn-cs"/>
              </a:rPr>
              <a:t>die ernstig ziek is;</a:t>
            </a:r>
          </a:p>
          <a:p>
            <a:pPr lvl="0"/>
            <a:r>
              <a:rPr lang="nl-NL" sz="1200" kern="1200" dirty="0">
                <a:solidFill>
                  <a:schemeClr val="tx1"/>
                </a:solidFill>
                <a:effectLst/>
                <a:latin typeface="+mn-lt"/>
                <a:ea typeface="+mn-ea"/>
                <a:cs typeface="+mn-cs"/>
              </a:rPr>
              <a:t>die niet bidt, geen Bijbel leest en niet naar de kerk gaat;</a:t>
            </a:r>
          </a:p>
          <a:p>
            <a:pPr lvl="0"/>
            <a:r>
              <a:rPr lang="nl-NL" sz="1200" kern="1200" dirty="0">
                <a:solidFill>
                  <a:schemeClr val="tx1"/>
                </a:solidFill>
                <a:effectLst/>
                <a:latin typeface="+mn-lt"/>
                <a:ea typeface="+mn-ea"/>
                <a:cs typeface="+mn-cs"/>
              </a:rPr>
              <a:t>die twijfelt aan het bestaan van God.</a:t>
            </a:r>
          </a:p>
          <a:p>
            <a:r>
              <a:rPr lang="nl-NL" sz="1200" kern="1200" dirty="0">
                <a:solidFill>
                  <a:schemeClr val="tx1"/>
                </a:solidFill>
                <a:effectLst/>
                <a:latin typeface="+mn-lt"/>
                <a:ea typeface="+mn-ea"/>
                <a:cs typeface="+mn-cs"/>
              </a:rPr>
              <a:t>Laat de catechisanten hun ideeën delen met elkaar.</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2. Stel dat de bond tegen vloeken ideeën nodig heeft om mensen via posters of met spreuken aan te spreken op het misbruiken van Gods Naam. Welke ideeën hebben de catechisanten? Laat de catechisanten nadenken over de vraag hoe mensen op treffende wijze aangesproken kunnen worden op het misbruiken van Gods Naam. Laat hen deze ideeën op een post-it opschrijven en deze ophangen op het bord.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3. Ontwerp een nieuwe poster voor de Bond tegen het vloeken, gebruik hierbij je creativiteit door te tekenen of door een quote te maken die binnenkomt.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369949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Openbaring 4:8 lees je over de vier dieren die geen rust hadden en dag en nacht zeiden dat de Heere heilig is. Lees dit vers eens en lees eens verder wat er nog meer staat. Wat heeft dit ons vandaag de dag te zeggen?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3842246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Apart gezet</a:t>
            </a:r>
          </a:p>
          <a:p>
            <a:r>
              <a:rPr lang="nl-NL" i="0" dirty="0"/>
              <a:t>Met eerbied en ontzag Zijn Naam gebruiken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de Almachtige, Getrouwde, Verlosser, Vredevorst, Troost en veel meer!</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Door de doop in de Naam van de Vader, de Zoon en de Heilige Geest</a:t>
            </a:r>
          </a:p>
          <a:p>
            <a:pPr marL="0" indent="0">
              <a:buNone/>
            </a:pPr>
            <a:r>
              <a:rPr lang="nl-NL" dirty="0"/>
              <a:t>Met eerbied en ontzag</a:t>
            </a:r>
          </a:p>
          <a:p>
            <a:pPr marL="0" indent="0">
              <a:buNone/>
            </a:pPr>
            <a:r>
              <a:rPr lang="nl-NL" dirty="0"/>
              <a:t>Opdat je Zijn Naam zal aanroepen en zalig zal worden.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Je mag Gods Naam niet zomaar zonder betekenis gebruiken</a:t>
            </a:r>
          </a:p>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zet je tegen God af, je wil met Hem niet leven, er blijft niets over dan de dood.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6-8-2018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Gods Naam is heilig</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Waarschuwing</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Wat doe je als je spot met Gods Naam?</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Waarschuwing</a:t>
            </a:r>
          </a:p>
        </p:txBody>
      </p:sp>
      <p:pic>
        <p:nvPicPr>
          <p:cNvPr id="9" name="Tijdelijke aanduiding voor afbeelding 8">
            <a:extLst>
              <a:ext uri="{FF2B5EF4-FFF2-40B4-BE49-F238E27FC236}">
                <a16:creationId xmlns:a16="http://schemas.microsoft.com/office/drawing/2014/main" id="{E69305D3-68A9-42EC-A221-3A9917A0F573}"/>
              </a:ext>
            </a:extLst>
          </p:cNvPr>
          <p:cNvPicPr>
            <a:picLocks noGrp="1" noChangeAspect="1"/>
          </p:cNvPicPr>
          <p:nvPr>
            <p:ph type="pic" sz="quarter" idx="12"/>
          </p:nvPr>
        </p:nvPicPr>
        <p:blipFill rotWithShape="1">
          <a:blip r:embed="rId3"/>
          <a:srcRect l="430" t="-64312" b="-64312"/>
          <a:stretch/>
        </p:blipFill>
        <p:spPr>
          <a:xfrm>
            <a:off x="6984000" y="190800"/>
            <a:ext cx="5014800" cy="6476400"/>
          </a:xfr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 en Zijn Naam zijn heilig.</a:t>
            </a:r>
          </a:p>
          <a:p>
            <a:pPr marL="0" indent="0">
              <a:buNone/>
            </a:pPr>
            <a:r>
              <a:rPr lang="nl-NL" dirty="0"/>
              <a:t>God openbaart Zichzelf door Zijn Namen.</a:t>
            </a:r>
          </a:p>
          <a:p>
            <a:pPr marL="0" indent="0">
              <a:buNone/>
            </a:pPr>
            <a:r>
              <a:rPr lang="nl-NL" dirty="0"/>
              <a:t>God geeft Zijn Naam om Hem aan te roepen tot zaligheid</a:t>
            </a:r>
          </a:p>
          <a:p>
            <a:pPr marL="0" indent="0">
              <a:buNone/>
            </a:pPr>
            <a:r>
              <a:rPr lang="nl-NL" dirty="0"/>
              <a:t>God waarschuwt voor misbruik van Zijn Naam.</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Wat betekent Gods Naam vanuit het gelezen Bijbelgedeelte voor iemand die…</a:t>
            </a:r>
          </a:p>
          <a:p>
            <a:pPr marL="0" indent="0">
              <a:buNone/>
            </a:pPr>
            <a:r>
              <a:rPr lang="nl-NL" sz="1800" dirty="0"/>
              <a:t>…zich eenzaam voelt;</a:t>
            </a:r>
          </a:p>
          <a:p>
            <a:pPr marL="0" indent="0">
              <a:buNone/>
            </a:pPr>
            <a:r>
              <a:rPr lang="nl-NL" sz="1800" dirty="0"/>
              <a:t>…ernstig ziek is;</a:t>
            </a:r>
          </a:p>
          <a:p>
            <a:pPr marL="0" indent="0">
              <a:buNone/>
            </a:pPr>
            <a:r>
              <a:rPr lang="nl-NL" sz="1800" dirty="0"/>
              <a:t>…niet bidt, geen Bijbel leest en niet naar de kerk gaat;</a:t>
            </a:r>
          </a:p>
          <a:p>
            <a:pPr marL="0" indent="0">
              <a:buNone/>
            </a:pPr>
            <a:r>
              <a:rPr lang="nl-NL" sz="1800" dirty="0"/>
              <a:t>…twijfelt aan Gods bestaan</a:t>
            </a:r>
          </a:p>
          <a:p>
            <a:pPr marL="0" indent="0">
              <a:buNone/>
            </a:pPr>
            <a:endParaRPr lang="nl-NL" sz="1800" dirty="0"/>
          </a:p>
          <a:p>
            <a:pPr marL="0" indent="0">
              <a:buNone/>
            </a:pPr>
            <a:r>
              <a:rPr lang="nl-NL" sz="1800" dirty="0"/>
              <a:t>Praat er over in tweetallen en schrijf je antwoord op bij de aantekeningen op pagina 10.</a:t>
            </a:r>
          </a:p>
          <a:p>
            <a:r>
              <a:rPr lang="nl-NL" sz="1800" dirty="0"/>
              <a:t>Deel het met de grote groep. </a:t>
            </a:r>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De Bond tegen het vloeken heeft nieuwe ideeën voor posters of spreuken nodig.</a:t>
            </a:r>
          </a:p>
          <a:p>
            <a:pPr marL="0" indent="0">
              <a:buNone/>
            </a:pPr>
            <a:endParaRPr lang="nl-NL" sz="1800" b="1" dirty="0"/>
          </a:p>
          <a:p>
            <a:pPr marL="0" indent="0">
              <a:buNone/>
            </a:pPr>
            <a:r>
              <a:rPr lang="nl-NL" sz="1800" b="1" dirty="0"/>
              <a:t>Welke ideeën heb jij?</a:t>
            </a:r>
          </a:p>
          <a:p>
            <a:r>
              <a:rPr lang="nl-NL" sz="1800" dirty="0"/>
              <a:t>Bespreek het in tweetallen en schrijf het op een post-it op.</a:t>
            </a:r>
          </a:p>
          <a:p>
            <a:r>
              <a:rPr lang="nl-NL" sz="1800" dirty="0"/>
              <a:t>Deel het met de grote groep. </a:t>
            </a:r>
          </a:p>
          <a:p>
            <a:endParaRPr lang="en-US" sz="1800" dirty="0"/>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Ontwerp een nieuwe poster voor de Bond tegen het vloeken. </a:t>
            </a:r>
            <a:endParaRPr lang="en-US" sz="1800" dirty="0"/>
          </a:p>
        </p:txBody>
      </p:sp>
    </p:spTree>
    <p:extLst>
      <p:ext uri="{BB962C8B-B14F-4D97-AF65-F5344CB8AC3E}">
        <p14:creationId xmlns:p14="http://schemas.microsoft.com/office/powerpoint/2010/main" val="125780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70E12-EB57-434F-901C-127953961413}"/>
              </a:ext>
            </a:extLst>
          </p:cNvPr>
          <p:cNvSpPr>
            <a:spLocks noGrp="1"/>
          </p:cNvSpPr>
          <p:nvPr>
            <p:ph type="title"/>
          </p:nvPr>
        </p:nvSpPr>
        <p:spPr/>
        <p:txBody>
          <a:bodyPr/>
          <a:lstStyle/>
          <a:p>
            <a:r>
              <a:rPr lang="nl-NL" dirty="0"/>
              <a:t>Verdieping</a:t>
            </a:r>
          </a:p>
        </p:txBody>
      </p:sp>
      <p:sp>
        <p:nvSpPr>
          <p:cNvPr id="3" name="Tijdelijke aanduiding voor tekst 2">
            <a:extLst>
              <a:ext uri="{FF2B5EF4-FFF2-40B4-BE49-F238E27FC236}">
                <a16:creationId xmlns:a16="http://schemas.microsoft.com/office/drawing/2014/main" id="{F76BCAA7-456A-4CD2-A6A6-1312DA5843B9}"/>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heeft Openbaring 4 vers 8 jou vandaag te zeggen?</a:t>
            </a:r>
          </a:p>
        </p:txBody>
      </p:sp>
      <p:sp>
        <p:nvSpPr>
          <p:cNvPr id="4" name="Tijdelijke aanduiding voor verticale tekst 3">
            <a:extLst>
              <a:ext uri="{FF2B5EF4-FFF2-40B4-BE49-F238E27FC236}">
                <a16:creationId xmlns:a16="http://schemas.microsoft.com/office/drawing/2014/main" id="{9862D07C-0414-417F-87D5-152148C290C9}"/>
              </a:ext>
            </a:extLst>
          </p:cNvPr>
          <p:cNvSpPr>
            <a:spLocks noGrp="1"/>
          </p:cNvSpPr>
          <p:nvPr>
            <p:ph type="body" orient="vert" sz="quarter" idx="10"/>
          </p:nvPr>
        </p:nvSpPr>
        <p:spPr/>
        <p:txBody>
          <a:bodyPr/>
          <a:lstStyle/>
          <a:p>
            <a:r>
              <a:rPr lang="nl-NL" dirty="0"/>
              <a:t>Verdieping</a:t>
            </a:r>
          </a:p>
        </p:txBody>
      </p:sp>
    </p:spTree>
    <p:extLst>
      <p:ext uri="{BB962C8B-B14F-4D97-AF65-F5344CB8AC3E}">
        <p14:creationId xmlns:p14="http://schemas.microsoft.com/office/powerpoint/2010/main" val="382126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Je moet altijd iets zeggen als iemand vloekt!</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waarom er volgens jullie met de Naam van God wordt gevloekt en niet met andere namen</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10.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105:2</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Exodus 3:1-14</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Waarom stelt Mozes deze vraag aan God?</a:t>
            </a:r>
          </a:p>
          <a:p>
            <a:r>
              <a:rPr lang="nl-NL" dirty="0"/>
              <a:t>2. Wat voor antwoord geeft de Heere aan Mozes?</a:t>
            </a:r>
          </a:p>
          <a:p>
            <a:r>
              <a:rPr lang="nl-NL" dirty="0"/>
              <a:t>3. Wat betekenen de woorden ‘IK ZAL ZIJN DIE IK ZIJN ZAL’?</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2" name="Tijdelijke aanduiding voor afbeelding 11">
            <a:extLst>
              <a:ext uri="{FF2B5EF4-FFF2-40B4-BE49-F238E27FC236}">
                <a16:creationId xmlns:a16="http://schemas.microsoft.com/office/drawing/2014/main" id="{C70B4DCD-4857-42DC-B85C-18F59F1020FF}"/>
              </a:ext>
            </a:extLst>
          </p:cNvPr>
          <p:cNvPicPr>
            <a:picLocks noGrp="1" noChangeAspect="1"/>
          </p:cNvPicPr>
          <p:nvPr>
            <p:ph type="pic" sz="quarter" idx="12"/>
          </p:nvPr>
        </p:nvPicPr>
        <p:blipFill>
          <a:blip r:embed="rId3"/>
          <a:srcRect l="24191" r="24191"/>
          <a:stretch>
            <a:fillRect/>
          </a:stretch>
        </p:blipFill>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hoe Gods Naam misbruikt kan worden.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Gods Naam heilig is, omdat Zijn Naam Zijn wezen uitdrukt.</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Gods Naam op een goede manier (= niet ijdel) gebruiken.</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Heilig</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betekent heilig?</a:t>
            </a:r>
          </a:p>
          <a:p>
            <a:pPr lvl="0" indent="-228600">
              <a:buFont typeface="Arial" panose="020B0604020202020204" pitchFamily="34" charset="0"/>
              <a:buChar char="•"/>
            </a:pPr>
            <a:r>
              <a:rPr lang="nl-NL" sz="1800" dirty="0">
                <a:solidFill>
                  <a:prstClr val="black"/>
                </a:solidFill>
                <a:latin typeface="Calibri" panose="020F0502020204030204"/>
              </a:rPr>
              <a:t>Hoe moeten we met Gods Naam omgaan?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Heilig</a:t>
            </a:r>
            <a:endParaRPr lang="nl-NL" dirty="0"/>
          </a:p>
        </p:txBody>
      </p:sp>
      <p:pic>
        <p:nvPicPr>
          <p:cNvPr id="13" name="Tijdelijke aanduiding voor afbeelding 12">
            <a:extLst>
              <a:ext uri="{FF2B5EF4-FFF2-40B4-BE49-F238E27FC236}">
                <a16:creationId xmlns:a16="http://schemas.microsoft.com/office/drawing/2014/main" id="{84C18E2D-85E7-486B-A163-C2AB446B8FAD}"/>
              </a:ext>
            </a:extLst>
          </p:cNvPr>
          <p:cNvPicPr>
            <a:picLocks noGrp="1" noChangeAspect="1"/>
          </p:cNvPicPr>
          <p:nvPr>
            <p:ph type="pic" sz="quarter" idx="12"/>
          </p:nvPr>
        </p:nvPicPr>
        <p:blipFill rotWithShape="1">
          <a:blip r:embed="rId3"/>
          <a:srcRect l="38788" r="9594"/>
          <a:stretch/>
        </p:blipFill>
        <p:spPr>
          <a:xfrm>
            <a:off x="6984000" y="190800"/>
            <a:ext cx="5014800" cy="6476400"/>
          </a:xfr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Gods Namen</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342900" lvl="0" indent="-342900">
              <a:buFont typeface="Arial" panose="020B0604020202020204" pitchFamily="34" charset="0"/>
              <a:buChar char="•"/>
            </a:pPr>
            <a:r>
              <a:rPr lang="nl-NL" sz="2200" dirty="0">
                <a:solidFill>
                  <a:prstClr val="black"/>
                </a:solidFill>
                <a:latin typeface="Calibri" panose="020F0502020204030204"/>
              </a:rPr>
              <a:t>Hoe omschrijft God Zichzelf?</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Gods Namen</a:t>
            </a:r>
          </a:p>
        </p:txBody>
      </p:sp>
      <p:pic>
        <p:nvPicPr>
          <p:cNvPr id="9" name="Tijdelijke aanduiding voor afbeelding 8">
            <a:extLst>
              <a:ext uri="{FF2B5EF4-FFF2-40B4-BE49-F238E27FC236}">
                <a16:creationId xmlns:a16="http://schemas.microsoft.com/office/drawing/2014/main" id="{54E18B0E-2D14-46A4-9011-F785D911B672}"/>
              </a:ext>
            </a:extLst>
          </p:cNvPr>
          <p:cNvPicPr>
            <a:picLocks noGrp="1" noChangeAspect="1"/>
          </p:cNvPicPr>
          <p:nvPr>
            <p:ph type="pic" sz="quarter" idx="12"/>
          </p:nvPr>
        </p:nvPicPr>
        <p:blipFill rotWithShape="1">
          <a:blip r:embed="rId3"/>
          <a:srcRect l="207" t="-61314" r="2830" b="-61314"/>
          <a:stretch/>
        </p:blipFill>
        <p:spPr>
          <a:xfrm>
            <a:off x="6984000" y="190800"/>
            <a:ext cx="5014800" cy="6476400"/>
          </a:xfr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Gebruiken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Hoe werd Gods Naam aan jouw naam verbonden?</a:t>
            </a:r>
          </a:p>
          <a:p>
            <a:pPr marL="285750" indent="-285750">
              <a:buFont typeface="Arial" panose="020B0604020202020204" pitchFamily="34" charset="0"/>
              <a:buChar char="•"/>
            </a:pPr>
            <a:r>
              <a:rPr lang="nl-NL" sz="1800" dirty="0"/>
              <a:t>Hoe mag je Zijn Naam gebruiken?</a:t>
            </a:r>
          </a:p>
          <a:p>
            <a:pPr marL="285750" indent="-285750">
              <a:buFont typeface="Arial" panose="020B0604020202020204" pitchFamily="34" charset="0"/>
              <a:buChar char="•"/>
            </a:pPr>
            <a:r>
              <a:rPr lang="nl-NL" sz="1800" dirty="0"/>
              <a:t>Waarom heeft Hij Zijn Naam bekend gemaakt? </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Gebruiken</a:t>
            </a:r>
          </a:p>
        </p:txBody>
      </p:sp>
      <p:pic>
        <p:nvPicPr>
          <p:cNvPr id="9" name="Tijdelijke aanduiding voor afbeelding 8">
            <a:extLst>
              <a:ext uri="{FF2B5EF4-FFF2-40B4-BE49-F238E27FC236}">
                <a16:creationId xmlns:a16="http://schemas.microsoft.com/office/drawing/2014/main" id="{2FB35A04-A104-463D-97CC-82CE5DA24926}"/>
              </a:ext>
            </a:extLst>
          </p:cNvPr>
          <p:cNvPicPr>
            <a:picLocks noGrp="1" noChangeAspect="1"/>
          </p:cNvPicPr>
          <p:nvPr>
            <p:ph type="pic" sz="quarter" idx="12"/>
          </p:nvPr>
        </p:nvPicPr>
        <p:blipFill rotWithShape="1">
          <a:blip r:embed="rId3"/>
          <a:srcRect l="26188" r="22194"/>
          <a:stretch/>
        </p:blipFill>
        <p:spPr>
          <a:xfrm>
            <a:off x="6984000" y="190800"/>
            <a:ext cx="5014800" cy="6476400"/>
          </a:xfr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Begrip: Misbruiken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betekent ‘niet ijdel gebruiken’?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God laat Zich zien</a:t>
            </a:r>
          </a:p>
        </p:txBody>
      </p:sp>
      <p:pic>
        <p:nvPicPr>
          <p:cNvPr id="9" name="Tijdelijke aanduiding voor inhoud 7">
            <a:extLst>
              <a:ext uri="{FF2B5EF4-FFF2-40B4-BE49-F238E27FC236}">
                <a16:creationId xmlns:a16="http://schemas.microsoft.com/office/drawing/2014/main" id="{626E6593-FB3C-4814-9134-9E14C71E1B0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24" r="28224"/>
          <a:stretch/>
        </p:blipFill>
        <p:spPr>
          <a:xfrm>
            <a:off x="6983413" y="190500"/>
            <a:ext cx="5014912" cy="6477000"/>
          </a:xfrm>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9F8CEDCF-07FF-42CE-857A-689785296DAE}"/>
</file>

<file path=customXml/itemProps2.xml><?xml version="1.0" encoding="utf-8"?>
<ds:datastoreItem xmlns:ds="http://schemas.openxmlformats.org/officeDocument/2006/customXml" ds:itemID="{D39467B7-7D34-4D4C-B9A3-8B5788921283}"/>
</file>

<file path=customXml/itemProps3.xml><?xml version="1.0" encoding="utf-8"?>
<ds:datastoreItem xmlns:ds="http://schemas.openxmlformats.org/officeDocument/2006/customXml" ds:itemID="{597EB0C6-D483-4B7C-8E81-18754DBDA02F}"/>
</file>

<file path=docProps/app.xml><?xml version="1.0" encoding="utf-8"?>
<Properties xmlns="http://schemas.openxmlformats.org/officeDocument/2006/extended-properties" xmlns:vt="http://schemas.openxmlformats.org/officeDocument/2006/docPropsVTypes">
  <Template>LeerMij-catechesatiemethode-HHJO</Template>
  <TotalTime>248</TotalTime>
  <Words>768</Words>
  <Application>Microsoft Office PowerPoint</Application>
  <PresentationFormat>Breedbeeld</PresentationFormat>
  <Paragraphs>107</Paragraphs>
  <Slides>21</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Heilig</vt:lpstr>
      <vt:lpstr>Begrip: Gods Namen</vt:lpstr>
      <vt:lpstr>Begrip: Gebruiken</vt:lpstr>
      <vt:lpstr>Begrip: Misbruiken</vt:lpstr>
      <vt:lpstr>Begrip: Waarschuwing</vt:lpstr>
      <vt:lpstr>Verwerkingsvragen</vt:lpstr>
      <vt:lpstr>Samenvatting</vt:lpstr>
      <vt:lpstr>Huiswerk volgende keer</vt:lpstr>
      <vt:lpstr>Alternatieve verwerkingsopdracht (1)</vt:lpstr>
      <vt:lpstr>Alternatieve verwerkingsopdracht (2)</vt:lpstr>
      <vt:lpstr>Alternatieve verwerkingsopdracht (3)</vt:lpstr>
      <vt:lpstr>Verdieping</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36</cp:revision>
  <dcterms:created xsi:type="dcterms:W3CDTF">2018-01-11T12:38:21Z</dcterms:created>
  <dcterms:modified xsi:type="dcterms:W3CDTF">2018-08-06T10:00:27Z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