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9" r:id="rId3"/>
    <p:sldId id="258" r:id="rId4"/>
    <p:sldId id="260" r:id="rId5"/>
    <p:sldId id="257" r:id="rId6"/>
    <p:sldId id="261" r:id="rId7"/>
    <p:sldId id="262" r:id="rId8"/>
    <p:sldId id="263" r:id="rId9"/>
    <p:sldId id="264" r:id="rId10"/>
    <p:sldId id="275" r:id="rId11"/>
    <p:sldId id="266" r:id="rId12"/>
    <p:sldId id="267" r:id="rId13"/>
    <p:sldId id="268" r:id="rId14"/>
    <p:sldId id="269" r:id="rId15"/>
    <p:sldId id="277" r:id="rId16"/>
    <p:sldId id="270" r:id="rId17"/>
    <p:sldId id="271" r:id="rId18"/>
    <p:sldId id="272" r:id="rId19"/>
    <p:sldId id="273"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69645" autoAdjust="0"/>
  </p:normalViewPr>
  <p:slideViewPr>
    <p:cSldViewPr snapToObjects="1">
      <p:cViewPr varScale="1">
        <p:scale>
          <a:sx n="51" d="100"/>
          <a:sy n="51" d="100"/>
        </p:scale>
        <p:origin x="62" y="2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7-8-2018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dirty="0"/>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1. Vergelijking met ander Bijbelgedeelte</a:t>
            </a:r>
          </a:p>
          <a:p>
            <a:r>
              <a:rPr lang="nl-NL" sz="1200" kern="1200" dirty="0">
                <a:solidFill>
                  <a:schemeClr val="tx1"/>
                </a:solidFill>
                <a:effectLst/>
                <a:latin typeface="+mn-lt"/>
                <a:ea typeface="+mn-ea"/>
                <a:cs typeface="+mn-cs"/>
              </a:rPr>
              <a:t>In Johannes 2:1-12 staat een vergelijkbare geschiedenis. Hier antwoordt de Heere Jezus Zijn moeder: ‘Vrouw wat heb ik met u te doen?’ Hoe moet je deze woorden uitleggen?</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14</a:t>
            </a:fld>
            <a:endParaRPr lang="nl-NL" dirty="0"/>
          </a:p>
        </p:txBody>
      </p:sp>
    </p:spTree>
    <p:extLst>
      <p:ext uri="{BB962C8B-B14F-4D97-AF65-F5344CB8AC3E}">
        <p14:creationId xmlns:p14="http://schemas.microsoft.com/office/powerpoint/2010/main" val="2991337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dirty="0"/>
          </a:p>
        </p:txBody>
      </p:sp>
    </p:spTree>
    <p:extLst>
      <p:ext uri="{BB962C8B-B14F-4D97-AF65-F5344CB8AC3E}">
        <p14:creationId xmlns:p14="http://schemas.microsoft.com/office/powerpoint/2010/main" val="2365224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16</a:t>
            </a:fld>
            <a:endParaRPr lang="nl-NL" dirty="0"/>
          </a:p>
        </p:txBody>
      </p:sp>
    </p:spTree>
    <p:extLst>
      <p:ext uri="{BB962C8B-B14F-4D97-AF65-F5344CB8AC3E}">
        <p14:creationId xmlns:p14="http://schemas.microsoft.com/office/powerpoint/2010/main" val="1058672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18</a:t>
            </a:fld>
            <a:endParaRPr lang="nl-NL"/>
          </a:p>
        </p:txBody>
      </p:sp>
    </p:spTree>
    <p:extLst>
      <p:ext uri="{BB962C8B-B14F-4D97-AF65-F5344CB8AC3E}">
        <p14:creationId xmlns:p14="http://schemas.microsoft.com/office/powerpoint/2010/main" val="1002230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19</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Laat een catechisant de binnenkomer op pagina 17 voorlezen. </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dirty="0"/>
              <a:t>Door woorden en daden</a:t>
            </a:r>
          </a:p>
          <a:p>
            <a:r>
              <a:rPr lang="nl-NL" i="0" dirty="0"/>
              <a:t>Dan ontvang je de belofte van het eeuwige leven.</a:t>
            </a:r>
          </a:p>
          <a:p>
            <a:endParaRPr lang="nl-NL" i="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God heeft ouders macht gegeven om te heersen over de kinderen. Het is een God-gegeven autoriteit. Dáárom is het waardevol en belangrijk. Het zit niet in heersen van de ouders, maar in het gehoorzamen van God, voor zowel ouders als kinderen. Dan zal en sprake zijn van een vruchtbare en Godvrezende opvoeding. Door je ouders te eren, eer je God. Door je kinderen lief te hebben, eer je God. Het mes snijdt aan twee kanten. </a:t>
            </a:r>
          </a:p>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Beseffen dat God zelf dit van je vraagt.</a:t>
            </a:r>
          </a:p>
          <a:p>
            <a:r>
              <a:rPr lang="nl-NL" dirty="0"/>
              <a:t>God geeft de belofte om het te kunnen doen in Jezus’ kracht</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Onvoorwaardelijke liefde geven</a:t>
            </a:r>
          </a:p>
          <a:p>
            <a:pPr marL="0" indent="0">
              <a:buNone/>
            </a:pPr>
            <a:endParaRPr lang="nl-NL" dirty="0"/>
          </a:p>
          <a:p>
            <a:pPr marL="0" indent="0">
              <a:buNone/>
            </a:pPr>
            <a:r>
              <a:rPr lang="nl-NL" i="1" dirty="0"/>
              <a:t>Let op, de gezinssituatie van jongeren kan erg complex zijn. Denk in dit hoofdstuk ook aan eventuele stiefouders, pleegouders, gescheiden ouders, overleden ouders etc. Daarnaast kunnen jongeren erg veel pijn gedaan zijn door mensen die gezag over hun hebben of hadden. Denk aan seksueel misbruik, geweldpleging etc. Fijngevoeligheid voor deze mogelijke situaties is erg belangrijk. </a:t>
            </a:r>
          </a:p>
          <a:p>
            <a:pPr marL="0" indent="0">
              <a:buNone/>
            </a:pP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Wat als de ouders God niet kennen? Het volgen van God gaat boven het volgen van je ouders (bv. Matt. 10:37). Jezus moet op de eerste plek staan in het leven. Als je ouders God kennen, zal dat ook zo zijn als het goed is. Wanneer dit niet zo is, moet je hen niet verachten, of ongehoorzaam zijn. Nee, waardeer ze, heb ze lief, en laat ze zien hoe het is om met Jezus te leven. Gehoorzaam hen, tenzij zij jou laten zondigen. Dit geldt uiteraard ook voor ouders die God wel kennen.</a:t>
            </a:r>
          </a:p>
          <a:p>
            <a:pPr marL="0" indent="0">
              <a:buNone/>
            </a:pPr>
            <a:endParaRPr lang="nl-NL" i="1"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Jezus’ voorbeeld volgen</a:t>
            </a:r>
          </a:p>
          <a:p>
            <a:pPr marL="0" indent="0">
              <a:buNone/>
            </a:pPr>
            <a:r>
              <a:rPr lang="nl-NL" dirty="0"/>
              <a:t>Zorgen voor je ouders</a:t>
            </a:r>
          </a:p>
          <a:p>
            <a:pPr marL="0" indent="0">
              <a:buNone/>
            </a:pPr>
            <a:r>
              <a:rPr lang="nl-NL" dirty="0"/>
              <a:t>Luisteren naar mensen die gezag over je hebben</a:t>
            </a:r>
          </a:p>
          <a:p>
            <a:pPr marL="0" indent="0">
              <a:buNone/>
            </a:pPr>
            <a:r>
              <a:rPr lang="nl-NL" dirty="0"/>
              <a:t>Geduldig zijn als je straf krijgt</a:t>
            </a:r>
          </a:p>
          <a:p>
            <a:pPr marL="0" indent="0">
              <a:buNone/>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Het is geen ‘doe dit en je zult zalig zijn’ maar praktische tips over hoe je het leven met de Heere kunt invullen. </a:t>
            </a:r>
            <a:endParaRPr lang="nl-NL" sz="1200" kern="1200" dirty="0">
              <a:solidFill>
                <a:schemeClr val="tx1"/>
              </a:solidFill>
              <a:effectLst/>
              <a:latin typeface="+mn-lt"/>
              <a:ea typeface="+mn-ea"/>
              <a:cs typeface="+mn-cs"/>
            </a:endParaRPr>
          </a:p>
          <a:p>
            <a:pPr marL="0" indent="0">
              <a:buNone/>
            </a:pP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Nee, omdat je zondaar bent en blijft.</a:t>
            </a:r>
          </a:p>
          <a:p>
            <a:r>
              <a:rPr lang="nl-NL" dirty="0"/>
              <a:t>Vertel aan Jezus alles wat je fout hebt gedaan en wat je moeilijk vindt bij dit gebod.</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1894721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13</a:t>
            </a:fld>
            <a:endParaRPr lang="nl-NL" dirty="0"/>
          </a:p>
        </p:txBody>
      </p:sp>
    </p:spTree>
    <p:extLst>
      <p:ext uri="{BB962C8B-B14F-4D97-AF65-F5344CB8AC3E}">
        <p14:creationId xmlns:p14="http://schemas.microsoft.com/office/powerpoint/2010/main" val="380545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7-8-2018</a:t>
            </a:fld>
            <a:endParaRPr lang="nl-NL"/>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Gezag is door God gegeven</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normAutofit/>
          </a:bodyPr>
          <a:lstStyle/>
          <a:p>
            <a:r>
              <a:rPr lang="nl-NL" dirty="0"/>
              <a:t>Gods geboden</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8A7EA-5696-4040-86B9-C2EAF91E0388}"/>
              </a:ext>
            </a:extLst>
          </p:cNvPr>
          <p:cNvSpPr>
            <a:spLocks noGrp="1"/>
          </p:cNvSpPr>
          <p:nvPr>
            <p:ph type="title"/>
          </p:nvPr>
        </p:nvSpPr>
        <p:spPr/>
        <p:txBody>
          <a:bodyPr>
            <a:normAutofit/>
          </a:bodyPr>
          <a:lstStyle/>
          <a:p>
            <a:r>
              <a:rPr lang="nl-NL" sz="3600" dirty="0"/>
              <a:t>Begrip: Perfect</a:t>
            </a:r>
            <a:endParaRPr lang="nl-NL" dirty="0"/>
          </a:p>
        </p:txBody>
      </p:sp>
      <p:sp>
        <p:nvSpPr>
          <p:cNvPr id="3" name="Tijdelijke aanduiding voor tekst 2">
            <a:extLst>
              <a:ext uri="{FF2B5EF4-FFF2-40B4-BE49-F238E27FC236}">
                <a16:creationId xmlns:a16="http://schemas.microsoft.com/office/drawing/2014/main" id="{DBF39CAC-9B11-47A2-AC26-BD563EBA6BA4}"/>
              </a:ext>
            </a:extLst>
          </p:cNvPr>
          <p:cNvSpPr>
            <a:spLocks noGrp="1"/>
          </p:cNvSpPr>
          <p:nvPr>
            <p:ph type="body" sz="quarter" idx="11"/>
          </p:nvPr>
        </p:nvSpPr>
        <p:spPr/>
        <p:txBody>
          <a:bodyPr/>
          <a:lstStyle/>
          <a:p>
            <a:pPr marL="228600" lvl="0" indent="-228600">
              <a:buFont typeface="Arial" panose="020B0604020202020204" pitchFamily="34" charset="0"/>
              <a:buChar char="•"/>
            </a:pPr>
            <a:r>
              <a:rPr lang="nl-NL" sz="1800" dirty="0">
                <a:solidFill>
                  <a:prstClr val="black"/>
                </a:solidFill>
                <a:latin typeface="Calibri" panose="020F0502020204030204"/>
              </a:rPr>
              <a:t>Kun je dit gebod perfect houden?</a:t>
            </a:r>
          </a:p>
          <a:p>
            <a:pPr marL="228600" lvl="0" indent="-228600">
              <a:buFont typeface="Arial" panose="020B0604020202020204" pitchFamily="34" charset="0"/>
              <a:buChar char="•"/>
            </a:pPr>
            <a:r>
              <a:rPr lang="nl-NL" sz="1800" dirty="0">
                <a:solidFill>
                  <a:prstClr val="black"/>
                </a:solidFill>
                <a:latin typeface="Calibri" panose="020F0502020204030204"/>
              </a:rPr>
              <a:t>Wat kun je wel doen?</a:t>
            </a:r>
          </a:p>
        </p:txBody>
      </p:sp>
      <p:sp>
        <p:nvSpPr>
          <p:cNvPr id="4" name="Tijdelijke aanduiding voor verticale tekst 3">
            <a:extLst>
              <a:ext uri="{FF2B5EF4-FFF2-40B4-BE49-F238E27FC236}">
                <a16:creationId xmlns:a16="http://schemas.microsoft.com/office/drawing/2014/main" id="{E662B618-8F31-4277-A23D-14808099FC53}"/>
              </a:ext>
            </a:extLst>
          </p:cNvPr>
          <p:cNvSpPr>
            <a:spLocks noGrp="1"/>
          </p:cNvSpPr>
          <p:nvPr>
            <p:ph type="body" orient="vert" sz="quarter" idx="10"/>
          </p:nvPr>
        </p:nvSpPr>
        <p:spPr/>
        <p:txBody>
          <a:bodyPr/>
          <a:lstStyle/>
          <a:p>
            <a:r>
              <a:rPr lang="nl-NL" dirty="0"/>
              <a:t>Begrip: Perfect</a:t>
            </a:r>
          </a:p>
        </p:txBody>
      </p:sp>
      <p:pic>
        <p:nvPicPr>
          <p:cNvPr id="7" name="Tijdelijke aanduiding voor afbeelding 6">
            <a:extLst>
              <a:ext uri="{FF2B5EF4-FFF2-40B4-BE49-F238E27FC236}">
                <a16:creationId xmlns:a16="http://schemas.microsoft.com/office/drawing/2014/main" id="{E9F8FA51-C525-44F5-ACA2-7767693A1F21}"/>
              </a:ext>
            </a:extLst>
          </p:cNvPr>
          <p:cNvPicPr>
            <a:picLocks noGrp="1" noChangeAspect="1"/>
          </p:cNvPicPr>
          <p:nvPr>
            <p:ph type="pic" sz="quarter" idx="12"/>
          </p:nvPr>
        </p:nvPicPr>
        <p:blipFill rotWithShape="1">
          <a:blip r:embed="rId3"/>
          <a:srcRect l="-1687" t="-122378" r="-296" b="-122378"/>
          <a:stretch/>
        </p:blipFill>
        <p:spPr>
          <a:xfrm>
            <a:off x="6984000" y="190800"/>
            <a:ext cx="5014800" cy="6476400"/>
          </a:xfrm>
        </p:spPr>
      </p:pic>
    </p:spTree>
    <p:extLst>
      <p:ext uri="{BB962C8B-B14F-4D97-AF65-F5344CB8AC3E}">
        <p14:creationId xmlns:p14="http://schemas.microsoft.com/office/powerpoint/2010/main" val="345160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sz="3600" dirty="0"/>
              <a:t>Verwerkingsvragen</a:t>
            </a:r>
            <a:endParaRPr lang="nl-NL" dirty="0"/>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Bespreek de verwerkingsvragen op bladzijde 20.</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lstStyle/>
          <a:p>
            <a:pPr marL="0" indent="0">
              <a:buNone/>
            </a:pPr>
            <a:r>
              <a:rPr lang="nl-NL" dirty="0"/>
              <a:t>God vraagt om je ouders te gehoorzamen.</a:t>
            </a:r>
          </a:p>
          <a:p>
            <a:pPr marL="0" indent="0">
              <a:buNone/>
            </a:pPr>
            <a:r>
              <a:rPr lang="nl-NL" dirty="0"/>
              <a:t>God vraagt van je ouders om je onvoorwaardelijk lief te hebben.</a:t>
            </a:r>
          </a:p>
          <a:p>
            <a:pPr marL="0" indent="0">
              <a:buNone/>
            </a:pPr>
            <a:r>
              <a:rPr lang="nl-NL" dirty="0"/>
              <a:t>Christus heeft het vijfde gebod </a:t>
            </a:r>
            <a:r>
              <a:rPr lang="nl-NL"/>
              <a:t>volkomen gehouden.</a:t>
            </a:r>
          </a:p>
          <a:p>
            <a:pPr marL="0" indent="0">
              <a:buNone/>
            </a:pPr>
            <a:endParaRPr lang="nl-NL" dirty="0"/>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Alternatieve verwerkingsopdracht (1)</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sz="1800" b="1" dirty="0"/>
              <a:t>Vergelijken met ander Bijbelgedeelte</a:t>
            </a:r>
            <a:endParaRPr lang="nl-NL" sz="1800" dirty="0"/>
          </a:p>
          <a:p>
            <a:pPr marL="0" indent="0">
              <a:buNone/>
            </a:pPr>
            <a:endParaRPr lang="nl-NL" sz="1800" dirty="0"/>
          </a:p>
          <a:p>
            <a:r>
              <a:rPr lang="nl-NL" sz="1800" dirty="0"/>
              <a:t>Bespreek het in tweetallen en schrijf het op bladzijde 16 op.</a:t>
            </a:r>
          </a:p>
          <a:p>
            <a:r>
              <a:rPr lang="nl-NL" sz="1800" dirty="0"/>
              <a:t>Deel het met de grote groep. </a:t>
            </a:r>
          </a:p>
        </p:txBody>
      </p:sp>
    </p:spTree>
    <p:extLst>
      <p:ext uri="{BB962C8B-B14F-4D97-AF65-F5344CB8AC3E}">
        <p14:creationId xmlns:p14="http://schemas.microsoft.com/office/powerpoint/2010/main" val="50565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Alternatieve verwerkingsopdracht (2)</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sz="1800" b="1" dirty="0"/>
              <a:t>Maak alleen of in tweetallen een strip over de praktijk van het </a:t>
            </a:r>
            <a:r>
              <a:rPr lang="nl-NL" sz="1800" b="1" dirty="0" err="1"/>
              <a:t>gehoorzaamen</a:t>
            </a:r>
            <a:r>
              <a:rPr lang="nl-NL" sz="1800" b="1" dirty="0"/>
              <a:t> aan je ouders.  </a:t>
            </a:r>
          </a:p>
          <a:p>
            <a:pPr marL="0" indent="0">
              <a:buNone/>
            </a:pPr>
            <a:endParaRPr lang="nl-NL" sz="1800" dirty="0"/>
          </a:p>
        </p:txBody>
      </p:sp>
    </p:spTree>
    <p:extLst>
      <p:ext uri="{BB962C8B-B14F-4D97-AF65-F5344CB8AC3E}">
        <p14:creationId xmlns:p14="http://schemas.microsoft.com/office/powerpoint/2010/main" val="2745677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id="{14852298-6DF4-4A12-B366-F0CACE71CEBA}"/>
              </a:ext>
            </a:extLst>
          </p:cNvPr>
          <p:cNvSpPr>
            <a:spLocks noGrp="1"/>
          </p:cNvSpPr>
          <p:nvPr>
            <p:ph type="body" sz="quarter" idx="11"/>
          </p:nvPr>
        </p:nvSpPr>
        <p:spPr/>
        <p:txBody>
          <a:bodyPr/>
          <a:lstStyle/>
          <a:p>
            <a:r>
              <a:rPr lang="nl-NL" sz="1800" dirty="0"/>
              <a:t>Als ouders mij geen liefde geven, hoef ik hen niet te gehoorzamen. </a:t>
            </a:r>
            <a:endParaRPr lang="en-US" sz="1800" dirty="0"/>
          </a:p>
        </p:txBody>
      </p:sp>
      <p:sp>
        <p:nvSpPr>
          <p:cNvPr id="5" name="Tijdelijke aanduiding voor verticale tekst 4">
            <a:extLst>
              <a:ext uri="{FF2B5EF4-FFF2-40B4-BE49-F238E27FC236}">
                <a16:creationId xmlns:a16="http://schemas.microsoft.com/office/drawing/2014/main" id="{42664282-69E1-49E0-A98E-FC1868D2F338}"/>
              </a:ext>
            </a:extLst>
          </p:cNvPr>
          <p:cNvSpPr>
            <a:spLocks noGrp="1"/>
          </p:cNvSpPr>
          <p:nvPr>
            <p:ph type="body" orient="vert" sz="quarter" idx="10"/>
          </p:nvPr>
        </p:nvSpPr>
        <p:spPr/>
        <p:txBody>
          <a:bodyPr/>
          <a:lstStyle/>
          <a:p>
            <a:r>
              <a:rPr lang="nl-NL" dirty="0"/>
              <a:t>Stelling</a:t>
            </a:r>
          </a:p>
        </p:txBody>
      </p:sp>
      <p:pic>
        <p:nvPicPr>
          <p:cNvPr id="7" name="Tijdelijke aanduiding voor afbeelding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id="{B899E1A2-2DB9-4A5E-807D-37FB66B5F013}"/>
              </a:ext>
            </a:extLst>
          </p:cNvPr>
          <p:cNvSpPr>
            <a:spLocks noGrp="1"/>
          </p:cNvSpPr>
          <p:nvPr>
            <p:ph type="body" sz="quarter" idx="11"/>
          </p:nvPr>
        </p:nvSpPr>
        <p:spPr/>
        <p:txBody>
          <a:bodyPr/>
          <a:lstStyle/>
          <a:p>
            <a:pPr lvl="0"/>
            <a:r>
              <a:rPr lang="nl-NL" sz="1800" b="1" dirty="0">
                <a:solidFill>
                  <a:prstClr val="black"/>
                </a:solidFill>
                <a:latin typeface="Calibri" panose="020F0502020204030204"/>
              </a:rPr>
              <a:t>Bespreek in groepjes van vier waarom de Heere als opdracht geeft om je ouders te eren.</a:t>
            </a:r>
            <a:endParaRPr lang="nl-NL" sz="1800" dirty="0">
              <a:solidFill>
                <a:prstClr val="black"/>
              </a:solidFill>
              <a:latin typeface="Calibri" panose="020F0502020204030204"/>
            </a:endParaRPr>
          </a:p>
          <a:p>
            <a:pPr lvl="0" indent="-228600">
              <a:buFont typeface="Arial" panose="020B0604020202020204" pitchFamily="34" charset="0"/>
              <a:buChar char="•"/>
            </a:pPr>
            <a:r>
              <a:rPr lang="nl-NL" sz="1800" dirty="0">
                <a:solidFill>
                  <a:prstClr val="black"/>
                </a:solidFill>
                <a:latin typeface="Calibri" panose="020F0502020204030204"/>
              </a:rPr>
              <a:t>Schrijf het op pagina 22.</a:t>
            </a:r>
          </a:p>
        </p:txBody>
      </p:sp>
      <p:sp>
        <p:nvSpPr>
          <p:cNvPr id="4" name="Tijdelijke aanduiding voor verticale tekst 3">
            <a:extLst>
              <a:ext uri="{FF2B5EF4-FFF2-40B4-BE49-F238E27FC236}">
                <a16:creationId xmlns:a16="http://schemas.microsoft.com/office/drawing/2014/main" id="{48AFA49D-B6E3-4E18-AFC8-68B01B4F891D}"/>
              </a:ext>
            </a:extLst>
          </p:cNvPr>
          <p:cNvSpPr>
            <a:spLocks noGrp="1"/>
          </p:cNvSpPr>
          <p:nvPr>
            <p:ph type="body" orient="vert" sz="quarter" idx="10"/>
          </p:nvPr>
        </p:nvSpPr>
        <p:spPr/>
        <p:txBody>
          <a:bodyPr/>
          <a:lstStyle/>
          <a:p>
            <a:r>
              <a:rPr lang="nl-NL" dirty="0"/>
              <a:t>Bespreekopdracht</a:t>
            </a:r>
          </a:p>
        </p:txBody>
      </p:sp>
      <p:pic>
        <p:nvPicPr>
          <p:cNvPr id="6" name="Tijdelijke aanduiding voor inhoud 6" descr="Afbeelding met tekst, schoolbord&#10;&#10;Beschrijving is gegenereerd met hoge betrouwbaarheid">
            <a:extLst>
              <a:ext uri="{FF2B5EF4-FFF2-40B4-BE49-F238E27FC236}">
                <a16:creationId xmlns:a16="http://schemas.microsoft.com/office/drawing/2014/main" id="{610D8C81-CE39-4AD3-93FF-19DD236A0B1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5870" t="33" r="12046" b="2"/>
          <a:stretch/>
        </p:blipFill>
        <p:spPr>
          <a:prstGeom prst="rect">
            <a:avLst/>
          </a:prstGeom>
          <a:effectLst/>
        </p:spPr>
      </p:pic>
    </p:spTree>
    <p:extLst>
      <p:ext uri="{BB962C8B-B14F-4D97-AF65-F5344CB8AC3E}">
        <p14:creationId xmlns:p14="http://schemas.microsoft.com/office/powerpoint/2010/main" val="678017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102317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82CC7C1-7389-4A57-8664-831B2741DE06}"/>
              </a:ext>
            </a:extLst>
          </p:cNvPr>
          <p:cNvSpPr>
            <a:spLocks noGrp="1"/>
          </p:cNvSpPr>
          <p:nvPr>
            <p:ph type="title"/>
          </p:nvPr>
        </p:nvSpPr>
        <p:spPr/>
        <p:txBody>
          <a:bodyPr>
            <a:normAutofit fontScale="90000"/>
          </a:bodyPr>
          <a:lstStyle/>
          <a:p>
            <a:r>
              <a:rPr lang="nl-NL" dirty="0"/>
              <a:t>Verhaal</a:t>
            </a:r>
          </a:p>
        </p:txBody>
      </p:sp>
      <p:sp>
        <p:nvSpPr>
          <p:cNvPr id="2" name="Tijdelijke aanduiding voor afbeelding 1"/>
          <p:cNvSpPr>
            <a:spLocks noGrp="1"/>
          </p:cNvSpPr>
          <p:nvPr>
            <p:ph type="pic" sz="quarter" idx="12"/>
          </p:nvPr>
        </p:nvSpPr>
        <p:spPr/>
      </p:sp>
    </p:spTree>
    <p:extLst>
      <p:ext uri="{BB962C8B-B14F-4D97-AF65-F5344CB8AC3E}">
        <p14:creationId xmlns:p14="http://schemas.microsoft.com/office/powerpoint/2010/main" val="3870965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a:xfrm>
            <a:off x="2711624" y="3092128"/>
            <a:ext cx="4021138" cy="336872"/>
          </a:xfrm>
        </p:spPr>
        <p:txBody>
          <a:bodyPr/>
          <a:lstStyle/>
          <a:p>
            <a:r>
              <a:rPr lang="nl-NL" dirty="0">
                <a:solidFill>
                  <a:srgbClr val="000000"/>
                </a:solidFill>
              </a:rPr>
              <a:t>Psalm 34:6</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en-US" dirty="0"/>
              <a:t>Lukas 2:39-52</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normAutofit/>
          </a:bodyPr>
          <a:lstStyle/>
          <a:p>
            <a:r>
              <a:rPr lang="nl-NL" dirty="0"/>
              <a:t>1. Wat gebeurt er in dit tekstgedeelte?</a:t>
            </a:r>
          </a:p>
          <a:p>
            <a:r>
              <a:rPr lang="nl-NL" dirty="0"/>
              <a:t>2. Wat betekent het dat de Heere Jezus Zijn ouders onderdanig is?</a:t>
            </a:r>
          </a:p>
          <a:p>
            <a:r>
              <a:rPr lang="nl-NL" dirty="0"/>
              <a:t>3. Waarom zal Maria deze woorden in haar hart bewaren?</a:t>
            </a:r>
            <a:endParaRPr lang="en-US" dirty="0"/>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7" name="Tijdelijke aanduiding voor afbeelding 6">
            <a:extLst>
              <a:ext uri="{FF2B5EF4-FFF2-40B4-BE49-F238E27FC236}">
                <a16:creationId xmlns:a16="http://schemas.microsoft.com/office/drawing/2014/main" id="{3F8EA8E1-C7D2-4CFA-974C-CF260FD4B764}"/>
              </a:ext>
            </a:extLst>
          </p:cNvPr>
          <p:cNvPicPr>
            <a:picLocks noGrp="1" noChangeAspect="1"/>
          </p:cNvPicPr>
          <p:nvPr>
            <p:ph type="pic" sz="quarter" idx="12"/>
          </p:nvPr>
        </p:nvPicPr>
        <p:blipFill rotWithShape="1">
          <a:blip r:embed="rId3"/>
          <a:srcRect l="10681" t="-26870" r="10333" b="-26870"/>
          <a:stretch/>
        </p:blipFill>
        <p:spPr>
          <a:xfrm>
            <a:off x="6984000" y="190800"/>
            <a:ext cx="5014800" cy="6476400"/>
          </a:xfrm>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dat God mij vraagt om iedereen die gezag over mij heeft te gehoorzamen en lief te hebben.</a:t>
            </a:r>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ik God gehoorzaam door mensen die boven mij staan te gehoorzamen.</a:t>
            </a:r>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Als ik het moeilijk vind om te gehoorzamen of nederig te zijn, denk ik aan Jezus Die Zijn Vader volmaakt gehoorzaamde en volg ik Hem.</a:t>
            </a:r>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a:bodyPr>
          <a:lstStyle/>
          <a:p>
            <a:r>
              <a:rPr lang="en-US" dirty="0"/>
              <a:t>Begrip: </a:t>
            </a:r>
            <a:r>
              <a:rPr lang="nl-NL" dirty="0"/>
              <a:t>Eren</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lvl="0" indent="-228600">
              <a:buFont typeface="Arial" panose="020B0604020202020204" pitchFamily="34" charset="0"/>
              <a:buChar char="•"/>
            </a:pPr>
            <a:r>
              <a:rPr lang="nl-NL" sz="1800" dirty="0">
                <a:solidFill>
                  <a:prstClr val="black"/>
                </a:solidFill>
                <a:latin typeface="Calibri" panose="020F0502020204030204"/>
              </a:rPr>
              <a:t>Hoe eer je je ouders?</a:t>
            </a:r>
          </a:p>
          <a:p>
            <a:pPr lvl="0" indent="-228600">
              <a:buFont typeface="Arial" panose="020B0604020202020204" pitchFamily="34" charset="0"/>
              <a:buChar char="•"/>
            </a:pPr>
            <a:r>
              <a:rPr lang="nl-NL" sz="1800" dirty="0">
                <a:solidFill>
                  <a:prstClr val="black"/>
                </a:solidFill>
                <a:latin typeface="Calibri" panose="020F0502020204030204"/>
              </a:rPr>
              <a:t>Waarom moet je je ouders eren?</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en-US" dirty="0"/>
              <a:t>Begrip: </a:t>
            </a:r>
            <a:r>
              <a:rPr lang="nl-NL" dirty="0"/>
              <a:t>Eren</a:t>
            </a:r>
          </a:p>
        </p:txBody>
      </p:sp>
      <p:pic>
        <p:nvPicPr>
          <p:cNvPr id="9" name="Tijdelijke aanduiding voor afbeelding 8">
            <a:extLst>
              <a:ext uri="{FF2B5EF4-FFF2-40B4-BE49-F238E27FC236}">
                <a16:creationId xmlns:a16="http://schemas.microsoft.com/office/drawing/2014/main" id="{8CFA7D9C-51FE-4518-B90C-F27E348E8151}"/>
              </a:ext>
            </a:extLst>
          </p:cNvPr>
          <p:cNvPicPr>
            <a:picLocks noGrp="1" noChangeAspect="1"/>
          </p:cNvPicPr>
          <p:nvPr>
            <p:ph type="pic" sz="quarter" idx="12"/>
          </p:nvPr>
        </p:nvPicPr>
        <p:blipFill>
          <a:blip r:embed="rId3"/>
          <a:srcRect t="6965" b="6965"/>
          <a:stretch>
            <a:fillRect/>
          </a:stretch>
        </p:blipFill>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a:bodyPr>
          <a:lstStyle/>
          <a:p>
            <a:r>
              <a:rPr lang="nl-NL" dirty="0"/>
              <a:t>Begrip: Gezag</a:t>
            </a:r>
          </a:p>
        </p:txBody>
      </p:sp>
      <p:sp>
        <p:nvSpPr>
          <p:cNvPr id="5" name="Tijdelijke aanduiding voor tekst 4">
            <a:extLst>
              <a:ext uri="{FF2B5EF4-FFF2-40B4-BE49-F238E27FC236}">
                <a16:creationId xmlns:a16="http://schemas.microsoft.com/office/drawing/2014/main" id="{0E37C93D-2B36-41CA-A6F8-A11FE59D0362}"/>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Wat moet je doen als je het moeilijk vindt om gezag te accepteren?</a:t>
            </a:r>
          </a:p>
          <a:p>
            <a:pPr marL="285750" indent="-285750">
              <a:buFont typeface="Arial" panose="020B0604020202020204" pitchFamily="34" charset="0"/>
              <a:buChar char="•"/>
            </a:pPr>
            <a:r>
              <a:rPr lang="nl-NL" dirty="0"/>
              <a:t>Wat belooft God als je het moeilijk vindt?</a:t>
            </a:r>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p:txBody>
          <a:bodyPr>
            <a:normAutofit/>
          </a:bodyPr>
          <a:lstStyle/>
          <a:p>
            <a:r>
              <a:rPr lang="nl-NL" dirty="0"/>
              <a:t>Begrip: Gezag</a:t>
            </a:r>
          </a:p>
        </p:txBody>
      </p:sp>
      <p:pic>
        <p:nvPicPr>
          <p:cNvPr id="8" name="Tijdelijke aanduiding voor afbeelding 7">
            <a:extLst>
              <a:ext uri="{FF2B5EF4-FFF2-40B4-BE49-F238E27FC236}">
                <a16:creationId xmlns:a16="http://schemas.microsoft.com/office/drawing/2014/main" id="{9079CE4A-3133-4B0F-A9B9-24BC71629F98}"/>
              </a:ext>
            </a:extLst>
          </p:cNvPr>
          <p:cNvPicPr>
            <a:picLocks noGrp="1" noChangeAspect="1"/>
          </p:cNvPicPr>
          <p:nvPr>
            <p:ph type="pic" sz="quarter" idx="12"/>
          </p:nvPr>
        </p:nvPicPr>
        <p:blipFill>
          <a:blip r:embed="rId3"/>
          <a:srcRect l="22699" r="22699"/>
          <a:stretch>
            <a:fillRect/>
          </a:stretch>
        </p:blipFill>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a:bodyPr>
          <a:lstStyle/>
          <a:p>
            <a:r>
              <a:rPr lang="nl-NL" sz="3600" dirty="0"/>
              <a:t>Begrip: Ouders</a:t>
            </a:r>
            <a:endParaRPr lang="nl-NL" dirty="0"/>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pPr marL="285750" indent="-285750">
              <a:buFont typeface="Arial" panose="020B0604020202020204" pitchFamily="34" charset="0"/>
              <a:buChar char="•"/>
            </a:pPr>
            <a:r>
              <a:rPr lang="nl-NL" sz="1800" dirty="0"/>
              <a:t>Wat moeten je ouders doen?</a:t>
            </a:r>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a:xfrm>
            <a:off x="46800" y="1396800"/>
            <a:ext cx="493200" cy="5272289"/>
          </a:xfrm>
        </p:spPr>
        <p:txBody>
          <a:bodyPr>
            <a:normAutofit/>
          </a:bodyPr>
          <a:lstStyle/>
          <a:p>
            <a:r>
              <a:rPr lang="nl-NL" dirty="0"/>
              <a:t>Begrip: Ouders</a:t>
            </a:r>
          </a:p>
        </p:txBody>
      </p:sp>
      <p:pic>
        <p:nvPicPr>
          <p:cNvPr id="7" name="Tijdelijke aanduiding voor afbeelding 6">
            <a:extLst>
              <a:ext uri="{FF2B5EF4-FFF2-40B4-BE49-F238E27FC236}">
                <a16:creationId xmlns:a16="http://schemas.microsoft.com/office/drawing/2014/main" id="{11A1D913-98F1-4677-8DC3-56F76748364A}"/>
              </a:ext>
            </a:extLst>
          </p:cNvPr>
          <p:cNvPicPr>
            <a:picLocks noGrp="1" noChangeAspect="1"/>
          </p:cNvPicPr>
          <p:nvPr>
            <p:ph type="pic" sz="quarter" idx="12"/>
          </p:nvPr>
        </p:nvPicPr>
        <p:blipFill rotWithShape="1">
          <a:blip r:embed="rId3"/>
          <a:srcRect l="15811" t="-29" r="32571" b="29"/>
          <a:stretch/>
        </p:blipFill>
        <p:spPr>
          <a:xfrm>
            <a:off x="6984000" y="190800"/>
            <a:ext cx="5014800" cy="6476400"/>
          </a:xfrm>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a:bodyPr>
          <a:lstStyle/>
          <a:p>
            <a:r>
              <a:rPr lang="nl-NL" sz="3200" dirty="0"/>
              <a:t>Begrip: Praktijk</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sz="1800" dirty="0"/>
              <a:t>Hoe kan jij laten zien dat je Gods vijfde gebod wilt houden?</a:t>
            </a:r>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nl-NL" dirty="0"/>
              <a:t>Begrip: Praktijk</a:t>
            </a:r>
          </a:p>
        </p:txBody>
      </p:sp>
      <p:pic>
        <p:nvPicPr>
          <p:cNvPr id="7" name="Tijdelijke aanduiding voor afbeelding 6">
            <a:extLst>
              <a:ext uri="{FF2B5EF4-FFF2-40B4-BE49-F238E27FC236}">
                <a16:creationId xmlns:a16="http://schemas.microsoft.com/office/drawing/2014/main" id="{23C20CE5-5621-44AA-BE85-80A4791FBBEE}"/>
              </a:ext>
            </a:extLst>
          </p:cNvPr>
          <p:cNvPicPr>
            <a:picLocks noGrp="1" noChangeAspect="1"/>
          </p:cNvPicPr>
          <p:nvPr>
            <p:ph type="pic" sz="quarter" idx="12"/>
          </p:nvPr>
        </p:nvPicPr>
        <p:blipFill rotWithShape="1">
          <a:blip r:embed="rId3"/>
          <a:srcRect l="32111" t="-29" r="15061" b="29"/>
          <a:stretch/>
        </p:blipFill>
        <p:spPr>
          <a:xfrm>
            <a:off x="6984000" y="190800"/>
            <a:ext cx="5014800" cy="6476400"/>
          </a:xfrm>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3</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CEA24D09-60CF-4E97-857F-15ECDB81CBAC}"/>
</file>

<file path=customXml/itemProps2.xml><?xml version="1.0" encoding="utf-8"?>
<ds:datastoreItem xmlns:ds="http://schemas.openxmlformats.org/officeDocument/2006/customXml" ds:itemID="{EFDBF684-E581-4E96-85FA-BD92951EF285}"/>
</file>

<file path=customXml/itemProps3.xml><?xml version="1.0" encoding="utf-8"?>
<ds:datastoreItem xmlns:ds="http://schemas.openxmlformats.org/officeDocument/2006/customXml" ds:itemID="{FA749A9D-1238-4C44-83CF-FD90352FBBCC}"/>
</file>

<file path=docProps/app.xml><?xml version="1.0" encoding="utf-8"?>
<Properties xmlns="http://schemas.openxmlformats.org/officeDocument/2006/extended-properties" xmlns:vt="http://schemas.openxmlformats.org/officeDocument/2006/docPropsVTypes">
  <Template>LeerMij-catechesatiemethode-HHJO</Template>
  <TotalTime>364</TotalTime>
  <Words>786</Words>
  <Application>Microsoft Office PowerPoint</Application>
  <PresentationFormat>Breedbeeld</PresentationFormat>
  <Paragraphs>94</Paragraphs>
  <Slides>19</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Calibri</vt:lpstr>
      <vt:lpstr>ITC Officina Serif Std Book</vt:lpstr>
      <vt:lpstr>Segoe UI</vt:lpstr>
      <vt:lpstr>Office-thema</vt:lpstr>
      <vt:lpstr>Gods geboden</vt:lpstr>
      <vt:lpstr>Opening</vt:lpstr>
      <vt:lpstr>Bijbelstudie</vt:lpstr>
      <vt:lpstr>Binnenkomer</vt:lpstr>
      <vt:lpstr>Doelen</vt:lpstr>
      <vt:lpstr>Begrip: Eren</vt:lpstr>
      <vt:lpstr>Begrip: Gezag</vt:lpstr>
      <vt:lpstr>Begrip: Ouders</vt:lpstr>
      <vt:lpstr>Begrip: Praktijk</vt:lpstr>
      <vt:lpstr>Begrip: Perfect</vt:lpstr>
      <vt:lpstr>Verwerkingsvragen</vt:lpstr>
      <vt:lpstr>Samenvatting</vt:lpstr>
      <vt:lpstr>Huiswerk volgende keer</vt:lpstr>
      <vt:lpstr>Alternatieve verwerkingsopdracht (1)</vt:lpstr>
      <vt:lpstr>Alternatieve verwerkingsopdracht (2)</vt:lpstr>
      <vt:lpstr>Stelling</vt:lpstr>
      <vt:lpstr>Bespreekopdracht</vt:lpstr>
      <vt:lpstr>Woordweb</vt:lpstr>
      <vt:lpstr>Verhaal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Arie van der Plas</cp:lastModifiedBy>
  <cp:revision>47</cp:revision>
  <dcterms:created xsi:type="dcterms:W3CDTF">2018-01-11T12:38:21Z</dcterms:created>
  <dcterms:modified xsi:type="dcterms:W3CDTF">2018-08-07T09:18:40Z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