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58" r:id="rId4"/>
    <p:sldId id="257" r:id="rId5"/>
    <p:sldId id="260" r:id="rId6"/>
    <p:sldId id="261" r:id="rId7"/>
    <p:sldId id="262" r:id="rId8"/>
    <p:sldId id="263" r:id="rId9"/>
    <p:sldId id="264" r:id="rId10"/>
    <p:sldId id="275" r:id="rId11"/>
    <p:sldId id="266" r:id="rId12"/>
    <p:sldId id="267" r:id="rId13"/>
    <p:sldId id="268" r:id="rId14"/>
    <p:sldId id="276" r:id="rId15"/>
    <p:sldId id="27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Jezus dit gebod volkomen heeft gehouden, daarom mag je met al je zonde en schuld tot Jezus komen en in Hem geloven, want dan zal Hij jou zalig maken van al jouw zonden.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Uit Joh. 14:6</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Mooi zou het zijn als de jeugd durft te delen wat voor leugens zij verteld hebben in hun leven. Misschien leven ze wel een leugen. Misschien verbergen ze dingen voor de Heere/naasten, zoals een alcohol/drugs/porno/gameverslaving, jaloezie, wrok, lastig verleden, enzovoorts. Als de mogelijkheid zich enigszins voordoet kan de catecheet het gesprek zo sturen dat er openheid ontstaat. Misschien door zelf iets te delen uit zijn verleden. Je kunt ook altijd een catechisant na de les even laten zitten als je iets aan hem of haar merkt.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Algemeen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Het gebed</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sz="3600" dirty="0"/>
              <a:t>Aanspraak</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55</a:t>
            </a:r>
          </a:p>
          <a:p>
            <a:pPr marL="228600" indent="-228600">
              <a:buFont typeface="Arial" panose="020B0604020202020204" pitchFamily="34" charset="0"/>
              <a:buChar char="•"/>
            </a:pPr>
            <a:r>
              <a:rPr lang="nl-NL" sz="1800" dirty="0">
                <a:solidFill>
                  <a:prstClr val="black"/>
                </a:solidFill>
                <a:latin typeface="Calibri" panose="020F0502020204030204"/>
              </a:rPr>
              <a:t>Hoe leert de Heere Jezus ons om ons gebed te beginnen?</a:t>
            </a:r>
          </a:p>
          <a:p>
            <a:pPr marL="228600" indent="-228600">
              <a:buFont typeface="Arial" panose="020B0604020202020204" pitchFamily="34" charset="0"/>
              <a:buChar char="•"/>
            </a:pPr>
            <a:r>
              <a:rPr lang="nl-NL" sz="1800" dirty="0">
                <a:solidFill>
                  <a:prstClr val="black"/>
                </a:solidFill>
                <a:latin typeface="Calibri" panose="020F0502020204030204"/>
              </a:rPr>
              <a:t>Welke twee dingen brengen we onder woorden als we God aanspreken als ‘onze Vader’?</a:t>
            </a:r>
          </a:p>
          <a:p>
            <a:pPr marL="228600"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a:t>
            </a:r>
          </a:p>
        </p:txBody>
      </p:sp>
      <p:pic>
        <p:nvPicPr>
          <p:cNvPr id="1026" name="Picture 2" descr="Baby, Care, Child, Cute, Dad, Face, Family, Father">
            <a:extLst>
              <a:ext uri="{FF2B5EF4-FFF2-40B4-BE49-F238E27FC236}">
                <a16:creationId xmlns:a16="http://schemas.microsoft.com/office/drawing/2014/main" id="{C709044A-E816-496D-A446-3D52CF7D8517}"/>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6948" b="69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blz. 56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Bidden is noodzakelijk</a:t>
            </a:r>
          </a:p>
          <a:p>
            <a:r>
              <a:rPr lang="nl-NL" dirty="0"/>
              <a:t>Wij bidden zonder iets te verdienen</a:t>
            </a:r>
          </a:p>
          <a:p>
            <a:r>
              <a:rPr lang="nl-NL" dirty="0"/>
              <a:t>Het gebed des Heeren is verdeeld:</a:t>
            </a:r>
          </a:p>
          <a:p>
            <a:pPr lvl="1"/>
            <a:r>
              <a:rPr lang="nl-NL" dirty="0"/>
              <a:t>Aanspraak: onze Vader</a:t>
            </a:r>
          </a:p>
          <a:p>
            <a:pPr lvl="1"/>
            <a:r>
              <a:rPr lang="nl-NL" dirty="0"/>
              <a:t>3 beden die op God gericht zijn</a:t>
            </a:r>
          </a:p>
          <a:p>
            <a:pPr lvl="1"/>
            <a:r>
              <a:rPr lang="nl-NL" dirty="0"/>
              <a:t>3 beden waarin we dingen vragen voor onszelf</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7197F-35A5-46B0-A942-3F874599EB1F}"/>
              </a:ext>
            </a:extLst>
          </p:cNvPr>
          <p:cNvSpPr>
            <a:spLocks noGrp="1"/>
          </p:cNvSpPr>
          <p:nvPr>
            <p:ph type="title"/>
          </p:nvPr>
        </p:nvSpPr>
        <p:spPr/>
        <p:txBody>
          <a:bodyPr/>
          <a:lstStyle/>
          <a:p>
            <a:r>
              <a:rPr lang="nl-NL" dirty="0"/>
              <a:t>Elfje</a:t>
            </a:r>
          </a:p>
        </p:txBody>
      </p:sp>
      <p:sp>
        <p:nvSpPr>
          <p:cNvPr id="3" name="Tijdelijke aanduiding voor tekst 2">
            <a:extLst>
              <a:ext uri="{FF2B5EF4-FFF2-40B4-BE49-F238E27FC236}">
                <a16:creationId xmlns:a16="http://schemas.microsoft.com/office/drawing/2014/main" id="{76F93439-4317-4696-A446-86A7A9DB9FDE}"/>
              </a:ext>
            </a:extLst>
          </p:cNvPr>
          <p:cNvSpPr>
            <a:spLocks noGrp="1"/>
          </p:cNvSpPr>
          <p:nvPr>
            <p:ph type="body" sz="quarter" idx="11"/>
          </p:nvPr>
        </p:nvSpPr>
        <p:spPr/>
        <p:txBody>
          <a:bodyPr/>
          <a:lstStyle/>
          <a:p>
            <a:r>
              <a:rPr lang="nl-NL" dirty="0"/>
              <a:t>Maak een elfje over het gebed. Een elfje is een gedicht met de volgende opbouw: </a:t>
            </a:r>
          </a:p>
          <a:p>
            <a:r>
              <a:rPr lang="nl-NL" dirty="0"/>
              <a:t>1 woord </a:t>
            </a:r>
          </a:p>
          <a:p>
            <a:r>
              <a:rPr lang="nl-NL" dirty="0"/>
              <a:t>2 woorden </a:t>
            </a:r>
          </a:p>
          <a:p>
            <a:r>
              <a:rPr lang="nl-NL" dirty="0"/>
              <a:t>3 woorden </a:t>
            </a:r>
          </a:p>
          <a:p>
            <a:r>
              <a:rPr lang="nl-NL" dirty="0"/>
              <a:t>4 woorden </a:t>
            </a:r>
          </a:p>
          <a:p>
            <a:r>
              <a:rPr lang="nl-NL" dirty="0"/>
              <a:t>1 woord </a:t>
            </a:r>
          </a:p>
        </p:txBody>
      </p:sp>
      <p:sp>
        <p:nvSpPr>
          <p:cNvPr id="4" name="Tijdelijke aanduiding voor verticale tekst 3">
            <a:extLst>
              <a:ext uri="{FF2B5EF4-FFF2-40B4-BE49-F238E27FC236}">
                <a16:creationId xmlns:a16="http://schemas.microsoft.com/office/drawing/2014/main" id="{603EB1A6-6CE4-4803-AC3E-972964BF7A6D}"/>
              </a:ext>
            </a:extLst>
          </p:cNvPr>
          <p:cNvSpPr>
            <a:spLocks noGrp="1"/>
          </p:cNvSpPr>
          <p:nvPr>
            <p:ph type="body" orient="vert" sz="quarter" idx="10"/>
          </p:nvPr>
        </p:nvSpPr>
        <p:spPr/>
        <p:txBody>
          <a:bodyPr/>
          <a:lstStyle/>
          <a:p>
            <a:r>
              <a:rPr lang="nl-NL" dirty="0"/>
              <a:t>Elfje</a:t>
            </a:r>
          </a:p>
        </p:txBody>
      </p:sp>
      <p:sp>
        <p:nvSpPr>
          <p:cNvPr id="5" name="Tijdelijke aanduiding voor afbeelding 4">
            <a:extLst>
              <a:ext uri="{FF2B5EF4-FFF2-40B4-BE49-F238E27FC236}">
                <a16:creationId xmlns:a16="http://schemas.microsoft.com/office/drawing/2014/main" id="{D662B60E-7EC3-494C-9258-880ED9CF3778}"/>
              </a:ext>
            </a:extLst>
          </p:cNvPr>
          <p:cNvSpPr>
            <a:spLocks noGrp="1"/>
          </p:cNvSpPr>
          <p:nvPr>
            <p:ph type="pic" sz="quarter" idx="12"/>
          </p:nvPr>
        </p:nvSpPr>
        <p:spPr/>
      </p:sp>
    </p:spTree>
    <p:extLst>
      <p:ext uri="{BB962C8B-B14F-4D97-AF65-F5344CB8AC3E}">
        <p14:creationId xmlns:p14="http://schemas.microsoft.com/office/powerpoint/2010/main" val="267192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7197F-35A5-46B0-A942-3F874599EB1F}"/>
              </a:ext>
            </a:extLst>
          </p:cNvPr>
          <p:cNvSpPr>
            <a:spLocks noGrp="1"/>
          </p:cNvSpPr>
          <p:nvPr>
            <p:ph type="title"/>
          </p:nvPr>
        </p:nvSpPr>
        <p:spPr/>
        <p:txBody>
          <a:bodyPr/>
          <a:lstStyle/>
          <a:p>
            <a:r>
              <a:rPr lang="nl-NL" dirty="0"/>
              <a:t>Strip</a:t>
            </a:r>
          </a:p>
        </p:txBody>
      </p:sp>
      <p:sp>
        <p:nvSpPr>
          <p:cNvPr id="3" name="Tijdelijke aanduiding voor tekst 2">
            <a:extLst>
              <a:ext uri="{FF2B5EF4-FFF2-40B4-BE49-F238E27FC236}">
                <a16:creationId xmlns:a16="http://schemas.microsoft.com/office/drawing/2014/main" id="{76F93439-4317-4696-A446-86A7A9DB9FDE}"/>
              </a:ext>
            </a:extLst>
          </p:cNvPr>
          <p:cNvSpPr>
            <a:spLocks noGrp="1"/>
          </p:cNvSpPr>
          <p:nvPr>
            <p:ph type="body" sz="quarter" idx="11"/>
          </p:nvPr>
        </p:nvSpPr>
        <p:spPr/>
        <p:txBody>
          <a:bodyPr/>
          <a:lstStyle/>
          <a:p>
            <a:r>
              <a:rPr lang="nl-NL" dirty="0"/>
              <a:t>Neem iemand uit de Bijbel die bidt</a:t>
            </a:r>
          </a:p>
          <a:p>
            <a:r>
              <a:rPr lang="nl-NL" dirty="0"/>
              <a:t>Maak een strip van 3 tot 5 vakken waarin je laat zien hoe zijn/haar </a:t>
            </a:r>
            <a:r>
              <a:rPr lang="nl-NL"/>
              <a:t>gebed verhoord is</a:t>
            </a:r>
            <a:endParaRPr lang="nl-NL" dirty="0"/>
          </a:p>
        </p:txBody>
      </p:sp>
      <p:sp>
        <p:nvSpPr>
          <p:cNvPr id="4" name="Tijdelijke aanduiding voor verticale tekst 3">
            <a:extLst>
              <a:ext uri="{FF2B5EF4-FFF2-40B4-BE49-F238E27FC236}">
                <a16:creationId xmlns:a16="http://schemas.microsoft.com/office/drawing/2014/main" id="{603EB1A6-6CE4-4803-AC3E-972964BF7A6D}"/>
              </a:ext>
            </a:extLst>
          </p:cNvPr>
          <p:cNvSpPr>
            <a:spLocks noGrp="1"/>
          </p:cNvSpPr>
          <p:nvPr>
            <p:ph type="body" orient="vert" sz="quarter" idx="10"/>
          </p:nvPr>
        </p:nvSpPr>
        <p:spPr/>
        <p:txBody>
          <a:bodyPr/>
          <a:lstStyle/>
          <a:p>
            <a:r>
              <a:rPr lang="nl-NL" dirty="0"/>
              <a:t>Strip</a:t>
            </a:r>
          </a:p>
        </p:txBody>
      </p:sp>
      <p:sp>
        <p:nvSpPr>
          <p:cNvPr id="5" name="Tijdelijke aanduiding voor afbeelding 4">
            <a:extLst>
              <a:ext uri="{FF2B5EF4-FFF2-40B4-BE49-F238E27FC236}">
                <a16:creationId xmlns:a16="http://schemas.microsoft.com/office/drawing/2014/main" id="{D662B60E-7EC3-494C-9258-880ED9CF3778}"/>
              </a:ext>
            </a:extLst>
          </p:cNvPr>
          <p:cNvSpPr>
            <a:spLocks noGrp="1"/>
          </p:cNvSpPr>
          <p:nvPr>
            <p:ph type="pic" sz="quarter" idx="12"/>
          </p:nvPr>
        </p:nvSpPr>
        <p:spPr/>
      </p:sp>
    </p:spTree>
    <p:extLst>
      <p:ext uri="{BB962C8B-B14F-4D97-AF65-F5344CB8AC3E}">
        <p14:creationId xmlns:p14="http://schemas.microsoft.com/office/powerpoint/2010/main" val="156269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Gebed des Heeren : 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Johannes 16:23-27</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pPr marL="342900" indent="-342900">
              <a:buFont typeface="+mj-lt"/>
              <a:buAutoNum type="arabicPeriod"/>
            </a:pPr>
            <a:r>
              <a:rPr lang="en-US" dirty="0" err="1"/>
              <a:t>Bespreek</a:t>
            </a:r>
            <a:r>
              <a:rPr lang="en-US" dirty="0"/>
              <a:t> de </a:t>
            </a:r>
            <a:r>
              <a:rPr lang="en-US" dirty="0" err="1"/>
              <a:t>vragen</a:t>
            </a:r>
            <a:r>
              <a:rPr lang="en-US" dirty="0"/>
              <a:t> op </a:t>
            </a:r>
            <a:r>
              <a:rPr lang="en-US" dirty="0" err="1"/>
              <a:t>blz</a:t>
            </a:r>
            <a:r>
              <a:rPr lang="en-US" dirty="0"/>
              <a:t>. 53</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bidden een goddelijke opdracht, maar ook een heel groot voorrecht is.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je vanuit jezelf niet kúnt bidden zoals het hoort, maar dat je mág bidden vanwege het Offer dat de Heere Jezus heeft gebracht op Golgotha.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wat bedoeld wordt met de aanspraak ‘Onze Vader, Die in de hemelen zijt’. </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Waarom zou ik bidden?</a:t>
            </a:r>
          </a:p>
        </p:txBody>
      </p:sp>
      <p:pic>
        <p:nvPicPr>
          <p:cNvPr id="2" name="Tijdelijke aanduiding voor afbeelding 1">
            <a:extLst>
              <a:ext uri="{FF2B5EF4-FFF2-40B4-BE49-F238E27FC236}">
                <a16:creationId xmlns:a16="http://schemas.microsoft.com/office/drawing/2014/main" id="{6972D1C4-2D51-4167-A748-6244F9E9ACFE}"/>
              </a:ext>
            </a:extLst>
          </p:cNvPr>
          <p:cNvPicPr>
            <a:picLocks noGrp="1" noChangeAspect="1"/>
          </p:cNvPicPr>
          <p:nvPr>
            <p:ph type="pic" sz="quarter" idx="12"/>
          </p:nvPr>
        </p:nvPicPr>
        <p:blipFill>
          <a:blip r:embed="rId3"/>
          <a:srcRect l="24191" r="24191"/>
          <a:stretch>
            <a:fillRect/>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Bidden</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Lees het stukje op blz. 54</a:t>
            </a:r>
          </a:p>
          <a:p>
            <a:pPr lvl="0" indent="-228600">
              <a:buFont typeface="Arial" panose="020B0604020202020204" pitchFamily="34" charset="0"/>
              <a:buChar char="•"/>
            </a:pPr>
            <a:r>
              <a:rPr lang="nl-NL" sz="1800" dirty="0">
                <a:solidFill>
                  <a:prstClr val="black"/>
                </a:solidFill>
                <a:latin typeface="Calibri" panose="020F0502020204030204"/>
              </a:rPr>
              <a:t>Wat is bidden?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1026" name="Picture 2" descr="Beach, Girl, Leisure, Outdoors, Person, Praying">
            <a:extLst>
              <a:ext uri="{FF2B5EF4-FFF2-40B4-BE49-F238E27FC236}">
                <a16:creationId xmlns:a16="http://schemas.microsoft.com/office/drawing/2014/main" id="{6FD736E6-89B7-425E-BDAD-38C59675145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5811" r="32571"/>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Noodzakelijk</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Waarom is bidden noodzakelijk?</a:t>
            </a:r>
          </a:p>
          <a:p>
            <a:pPr marL="285750" indent="-285750">
              <a:buFont typeface="Arial" panose="020B0604020202020204" pitchFamily="34" charset="0"/>
              <a:buChar char="•"/>
            </a:pPr>
            <a:r>
              <a:rPr lang="nl-NL" dirty="0"/>
              <a:t>Wat zegt Ryle over iemand die niet bidt?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3" name="Tijdelijke aanduiding voor afbeelding 2">
            <a:extLst>
              <a:ext uri="{FF2B5EF4-FFF2-40B4-BE49-F238E27FC236}">
                <a16:creationId xmlns:a16="http://schemas.microsoft.com/office/drawing/2014/main" id="{4882494C-99CB-4023-9004-FEA4EE24998E}"/>
              </a:ext>
            </a:extLst>
          </p:cNvPr>
          <p:cNvPicPr>
            <a:picLocks noGrp="1" noChangeAspect="1"/>
          </p:cNvPicPr>
          <p:nvPr>
            <p:ph type="pic" sz="quarter" idx="12"/>
          </p:nvPr>
        </p:nvPicPr>
        <p:blipFill>
          <a:blip r:embed="rId3"/>
          <a:srcRect l="1452" r="1452"/>
          <a:stretch>
            <a:fillRect/>
          </a:stretch>
        </p:blipFill>
        <p:spPr>
          <a:xfrm flipH="1">
            <a:off x="6984000" y="190800"/>
            <a:ext cx="5014800" cy="6476400"/>
          </a:xfrm>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sz="3600" dirty="0"/>
              <a:t>Houding</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55</a:t>
            </a:r>
          </a:p>
          <a:p>
            <a:pPr marL="285750" indent="-285750">
              <a:buFont typeface="Arial" panose="020B0604020202020204" pitchFamily="34" charset="0"/>
              <a:buChar char="•"/>
            </a:pPr>
            <a:r>
              <a:rPr lang="nl-NL" sz="1800" dirty="0">
                <a:solidFill>
                  <a:prstClr val="black"/>
                </a:solidFill>
                <a:latin typeface="Calibri" panose="020F0502020204030204"/>
              </a:rPr>
              <a:t>Hoe moet je bidden?</a:t>
            </a:r>
          </a:p>
          <a:p>
            <a:pPr marL="285750" indent="-285750">
              <a:buFont typeface="Arial" panose="020B0604020202020204" pitchFamily="34" charset="0"/>
              <a:buChar char="•"/>
            </a:pPr>
            <a:r>
              <a:rPr lang="nl-NL" sz="1800" dirty="0">
                <a:solidFill>
                  <a:prstClr val="black"/>
                </a:solidFill>
                <a:latin typeface="Calibri" panose="020F0502020204030204"/>
              </a:rPr>
              <a:t>Welke drie dingen noemt de Catechismus die bij bidden horen?</a:t>
            </a:r>
          </a:p>
          <a:p>
            <a:pPr marL="285750" indent="-28575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pic>
        <p:nvPicPr>
          <p:cNvPr id="2050" name="Picture 2" descr="Pray, Hands, Praying Hands, Sculpture, Prayer, Religion">
            <a:extLst>
              <a:ext uri="{FF2B5EF4-FFF2-40B4-BE49-F238E27FC236}">
                <a16:creationId xmlns:a16="http://schemas.microsoft.com/office/drawing/2014/main" id="{A8C3D993-81B0-4643-9CCC-316E7EB87E0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0685" t="-8448" r="28976" b="-8448"/>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Inhoud</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55</a:t>
            </a:r>
          </a:p>
          <a:p>
            <a:pPr marL="285750" indent="-285750">
              <a:buFont typeface="Arial" panose="020B0604020202020204" pitchFamily="34" charset="0"/>
              <a:buChar char="•"/>
            </a:pPr>
            <a:r>
              <a:rPr lang="nl-NL" dirty="0">
                <a:solidFill>
                  <a:prstClr val="black"/>
                </a:solidFill>
                <a:latin typeface="Calibri" panose="020F0502020204030204"/>
              </a:rPr>
              <a:t>Waar mag je om bidden?</a:t>
            </a: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 name="Tijdelijke aanduiding voor afbeelding 4">
            <a:extLst>
              <a:ext uri="{FF2B5EF4-FFF2-40B4-BE49-F238E27FC236}">
                <a16:creationId xmlns:a16="http://schemas.microsoft.com/office/drawing/2014/main" id="{588992D5-8EDD-4C91-9775-ECD94A0C1ED6}"/>
              </a:ext>
            </a:extLst>
          </p:cNvPr>
          <p:cNvPicPr>
            <a:picLocks noGrp="1" noChangeAspect="1"/>
          </p:cNvPicPr>
          <p:nvPr>
            <p:ph type="pic" sz="quarter" idx="12"/>
          </p:nvPr>
        </p:nvPicPr>
        <p:blipFill rotWithShape="1">
          <a:blip r:embed="rId3"/>
          <a:srcRect l="16552" t="3875" r="34045" b="2751"/>
          <a:stretch/>
        </p:blipFill>
        <p:spPr>
          <a:xfrm>
            <a:off x="6984000" y="190800"/>
            <a:ext cx="5014800" cy="6476400"/>
          </a:xfrm>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79E15262-2572-4D7E-9DB9-CFC9A9B03236}"/>
</file>

<file path=customXml/itemProps2.xml><?xml version="1.0" encoding="utf-8"?>
<ds:datastoreItem xmlns:ds="http://schemas.openxmlformats.org/officeDocument/2006/customXml" ds:itemID="{755D802A-AD21-4692-9FFF-F601634FEFC8}"/>
</file>

<file path=customXml/itemProps3.xml><?xml version="1.0" encoding="utf-8"?>
<ds:datastoreItem xmlns:ds="http://schemas.openxmlformats.org/officeDocument/2006/customXml" ds:itemID="{195F27E9-F0FA-4B70-8415-07A472CAD7C0}"/>
</file>

<file path=docProps/app.xml><?xml version="1.0" encoding="utf-8"?>
<Properties xmlns="http://schemas.openxmlformats.org/officeDocument/2006/extended-properties" xmlns:vt="http://schemas.openxmlformats.org/officeDocument/2006/docPropsVTypes">
  <Template>LeerMij-catechesatiemethode-HHJO</Template>
  <TotalTime>523</TotalTime>
  <Words>467</Words>
  <Application>Microsoft Office PowerPoint</Application>
  <PresentationFormat>Breedbeeld</PresentationFormat>
  <Paragraphs>75</Paragraphs>
  <Slides>15</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ITC Officina Serif Std Book</vt:lpstr>
      <vt:lpstr>Segoe UI</vt:lpstr>
      <vt:lpstr>Office-thema</vt:lpstr>
      <vt:lpstr>Het gebed</vt:lpstr>
      <vt:lpstr>Opening</vt:lpstr>
      <vt:lpstr>Bijbelstudie</vt:lpstr>
      <vt:lpstr>Doelen</vt:lpstr>
      <vt:lpstr>Binnenkomer</vt:lpstr>
      <vt:lpstr>Bidden</vt:lpstr>
      <vt:lpstr>Noodzakelijk</vt:lpstr>
      <vt:lpstr>Houding</vt:lpstr>
      <vt:lpstr>Inhoud</vt:lpstr>
      <vt:lpstr>Aanspraak</vt:lpstr>
      <vt:lpstr>Verwerkingsvragen</vt:lpstr>
      <vt:lpstr>Samenvatting</vt:lpstr>
      <vt:lpstr>Huiswerk volgende keer</vt:lpstr>
      <vt:lpstr>Elfje</vt:lpstr>
      <vt:lpstr>Strip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94</cp:revision>
  <dcterms:created xsi:type="dcterms:W3CDTF">2018-01-11T12:38:21Z</dcterms:created>
  <dcterms:modified xsi:type="dcterms:W3CDTF">2018-10-08T15:07:06Z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