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58" r:id="rId4"/>
    <p:sldId id="257" r:id="rId5"/>
    <p:sldId id="260" r:id="rId6"/>
    <p:sldId id="276" r:id="rId7"/>
    <p:sldId id="261" r:id="rId8"/>
    <p:sldId id="262" r:id="rId9"/>
    <p:sldId id="263" r:id="rId10"/>
    <p:sldId id="264" r:id="rId11"/>
    <p:sldId id="275" r:id="rId12"/>
    <p:sldId id="266" r:id="rId13"/>
    <p:sldId id="267" r:id="rId14"/>
    <p:sldId id="268" r:id="rId15"/>
    <p:sldId id="277" r:id="rId16"/>
    <p:sldId id="278" r:id="rId17"/>
    <p:sldId id="279" r:id="rId18"/>
    <p:sldId id="280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6"/>
    <p:restoredTop sz="69645" autoAdjust="0"/>
  </p:normalViewPr>
  <p:slideViewPr>
    <p:cSldViewPr snapToObjects="1">
      <p:cViewPr varScale="1">
        <p:scale>
          <a:sx n="90" d="100"/>
          <a:sy n="90" d="100"/>
        </p:scale>
        <p:origin x="16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15320-BF8C-4DCB-8DFF-83E567B003FC}" type="datetimeFigureOut">
              <a:rPr lang="nl-NL" smtClean="0"/>
              <a:t>8-10-2018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958E5-9EDC-4948-8C36-D1B64C9D8F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75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0821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6878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0342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545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Mogelijk noemen de catechisanten veel dingen die om hunzelf gaan. </a:t>
            </a:r>
          </a:p>
          <a:p>
            <a:r>
              <a:rPr lang="nl-N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Benadruk dat de Heere Jezus in het ‘Onze Vader’ eerst 3 beden tot God de Vader richt.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9212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Teken in het midden van het bord een rond met daarin de woorden: ‘Uw Naam worde geheiligd’. Stel de vraag waar de catechisanten aan denken bij deze woorden. Laat ze één voor één naar voren komen, het is belangrijk dat het stil blijft.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6523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Teken in het midden van het bord een rond met daarin de woorden: ‘Uw Naam worde geheiligd’. Stel de vraag waar de catechisanten aan denken bij deze woorden. Laat ze één voor één naar voren komen, het is belangrijk dat het stil blijft.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4732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52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9222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6790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7627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317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472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12-14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4516501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werkings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ord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 err="1"/>
              <a:t>Woordweb</a:t>
            </a:r>
            <a:r>
              <a:rPr lang="nl-NL" dirty="0"/>
              <a:t>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 userDrawn="1"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</p:spTree>
    <p:extLst>
      <p:ext uri="{BB962C8B-B14F-4D97-AF65-F5344CB8AC3E}">
        <p14:creationId xmlns:p14="http://schemas.microsoft.com/office/powerpoint/2010/main" val="30163066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h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C6D58-E80D-4427-B67C-34B016BA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AACCBE-55EE-42A8-9E19-B53BB24A2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0543321-8BD7-46AF-92A1-50DC010C7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DA8FE44-44A3-4BE1-9655-C69359552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78A9-A4EE-48A8-9F32-5D4D8BA1C962}" type="datetimeFigureOut">
              <a:rPr lang="nl-NL" smtClean="0"/>
              <a:t>8-10-2018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4D48E1F-99EB-4C2B-A7B5-D9F40054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BD1261B-41F1-4EBC-A86F-CC6274AB1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7BB7D-08C6-442E-B351-4DC6551825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984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10329634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belstu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</a:t>
            </a:r>
            <a:r>
              <a:rPr lang="nl-NL" dirty="0" err="1"/>
              <a:t>volgendee</a:t>
            </a:r>
            <a:r>
              <a:rPr lang="nl-NL" dirty="0"/>
              <a:t>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nenk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190173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9" r:id="rId6"/>
    <p:sldLayoutId id="2147483660" r:id="rId7"/>
    <p:sldLayoutId id="2147483655" r:id="rId8"/>
    <p:sldLayoutId id="2147483654" r:id="rId9"/>
    <p:sldLayoutId id="2147483657" r:id="rId10"/>
    <p:sldLayoutId id="2147483658" r:id="rId11"/>
    <p:sldLayoutId id="2147483661" r:id="rId12"/>
    <p:sldLayoutId id="2147483662" r:id="rId13"/>
    <p:sldLayoutId id="2147483656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08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324687A-4064-401A-B563-112DE177B4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De heiliging van Gods Naam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5E0BF8-1F79-45E0-8133-A9357D0C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Het gebed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928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DDAB87-C726-4E69-845A-56B197D1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200" dirty="0"/>
              <a:t>Gebed voor de wereld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58D185-FF63-42C5-977E-9D0E8CB698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  <a:latin typeface="Calibri" panose="020F0502020204030204"/>
              </a:rPr>
              <a:t>Lees het stukje op blz. 60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  <a:latin typeface="Calibri" panose="020F0502020204030204"/>
              </a:rPr>
              <a:t>Wat bidt je met de bede </a:t>
            </a:r>
            <a:r>
              <a:rPr lang="nl-NL" i="1" dirty="0">
                <a:solidFill>
                  <a:prstClr val="black"/>
                </a:solidFill>
                <a:latin typeface="Calibri" panose="020F0502020204030204"/>
              </a:rPr>
              <a:t>Uw Naam worde geheiligd</a:t>
            </a:r>
            <a:r>
              <a:rPr lang="nl-NL" dirty="0">
                <a:solidFill>
                  <a:prstClr val="black"/>
                </a:solidFill>
                <a:latin typeface="Calibri" panose="020F0502020204030204"/>
              </a:rPr>
              <a:t> voor de wereld?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422696D2-A487-4AD3-BCC4-A5A3FAAFF22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>
            <a:normAutofit/>
          </a:bodyPr>
          <a:lstStyle/>
          <a:p>
            <a:r>
              <a:rPr lang="nl-NL" dirty="0"/>
              <a:t>Begrip</a:t>
            </a:r>
          </a:p>
        </p:txBody>
      </p:sp>
      <p:pic>
        <p:nvPicPr>
          <p:cNvPr id="3074" name="Picture 2" descr="Earth, Blue Planet, Globe, Planet, World, Space">
            <a:extLst>
              <a:ext uri="{FF2B5EF4-FFF2-40B4-BE49-F238E27FC236}">
                <a16:creationId xmlns:a16="http://schemas.microsoft.com/office/drawing/2014/main" id="{69F8A503-BC38-414B-8749-5B15DC1CC3A1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4" r="1029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452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28A7EA-5696-4040-86B9-C2EAF91E0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600" dirty="0"/>
              <a:t>God zorgt voor Zijn eer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F39CAC-9B11-47A2-AC26-BD563EBA6B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61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Wat is het doel van de Schepping?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Wat heeft dat te maken met het gebed </a:t>
            </a:r>
            <a:r>
              <a:rPr lang="nl-NL" sz="1800" i="1" dirty="0">
                <a:solidFill>
                  <a:prstClr val="black"/>
                </a:solidFill>
                <a:latin typeface="Calibri" panose="020F0502020204030204"/>
              </a:rPr>
              <a:t>Uw Naam worde geheiligd?</a:t>
            </a:r>
            <a:endParaRPr lang="nl-NL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E662B618-8F31-4277-A23D-14808099FC53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nl-NL" dirty="0"/>
              <a:t>Begrip</a:t>
            </a:r>
          </a:p>
        </p:txBody>
      </p:sp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4305337E-A23D-4C94-A6E7-BBF0944C05A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220" t="-26002" r="-220" b="-67688"/>
          <a:stretch/>
        </p:blipFill>
        <p:spPr>
          <a:xfrm>
            <a:off x="6984000" y="190800"/>
            <a:ext cx="5014800" cy="64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08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94E7C7-48FF-4CC5-A354-12CB85FF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Verwerkingsvragen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8A062EF-5B51-4814-A235-CFF12E2B23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</a:t>
            </a:r>
            <a:r>
              <a:rPr lang="nl-NL" dirty="0" err="1"/>
              <a:t>blz</a:t>
            </a:r>
            <a:r>
              <a:rPr lang="nl-NL" dirty="0"/>
              <a:t> 62.</a:t>
            </a:r>
          </a:p>
        </p:txBody>
      </p:sp>
    </p:spTree>
    <p:extLst>
      <p:ext uri="{BB962C8B-B14F-4D97-AF65-F5344CB8AC3E}">
        <p14:creationId xmlns:p14="http://schemas.microsoft.com/office/powerpoint/2010/main" val="1686064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FD0A9B5-9B9B-4FD0-8947-27B1C15B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3" y="1437240"/>
            <a:ext cx="8510400" cy="954000"/>
          </a:xfrm>
        </p:spPr>
        <p:txBody>
          <a:bodyPr>
            <a:normAutofit/>
          </a:bodyPr>
          <a:lstStyle/>
          <a:p>
            <a:r>
              <a:rPr lang="nl-NL" dirty="0"/>
              <a:t>Samenvatting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9817F8-4D3D-4337-BF1D-B6C817882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dirty="0"/>
              <a:t>Gods Namen leren ons Wie God is.</a:t>
            </a:r>
          </a:p>
          <a:p>
            <a:r>
              <a:rPr lang="nl-NL" dirty="0"/>
              <a:t>Gods Naam heiligen wil zeggen dat je eerbied toont voor de Heere.</a:t>
            </a:r>
          </a:p>
          <a:p>
            <a:r>
              <a:rPr lang="nl-NL" dirty="0"/>
              <a:t>De eerste bede raakt jouw persoonlijke leven.</a:t>
            </a:r>
          </a:p>
          <a:p>
            <a:r>
              <a:rPr lang="nl-NL" dirty="0"/>
              <a:t>De eerste bede is ook een gebed voor de wereld.</a:t>
            </a:r>
          </a:p>
          <a:p>
            <a:r>
              <a:rPr lang="nl-NL" dirty="0"/>
              <a:t>De eerste bede is helemaal gericht op het grote doel van de schepping: de eer van God!</a:t>
            </a:r>
          </a:p>
        </p:txBody>
      </p:sp>
    </p:spTree>
    <p:extLst>
      <p:ext uri="{BB962C8B-B14F-4D97-AF65-F5344CB8AC3E}">
        <p14:creationId xmlns:p14="http://schemas.microsoft.com/office/powerpoint/2010/main" val="675279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71CC49-2ACE-44CB-AF34-CF1FCDD1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FC2383-0DED-42E7-988E-175742205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0D828282-5F35-4134-B3C6-B81078C4D9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648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9AA472-B483-4BBF-BCE4-7B349B9C1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Binnenkomer: Waar bid je voor?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9591F8-D374-4910-A522-465ABF3E53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Waar bid jij voor? </a:t>
            </a: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13E8BDD3-8078-4D47-BBC1-FBCF16D3C2B0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nl-NL" dirty="0"/>
              <a:t>Binnenkomer</a:t>
            </a:r>
          </a:p>
        </p:txBody>
      </p:sp>
      <p:pic>
        <p:nvPicPr>
          <p:cNvPr id="6146" name="Picture 2" descr="Prayer, Bible, Christian, Folded Hands, Religion, God">
            <a:extLst>
              <a:ext uri="{FF2B5EF4-FFF2-40B4-BE49-F238E27FC236}">
                <a16:creationId xmlns:a16="http://schemas.microsoft.com/office/drawing/2014/main" id="{D773BBA9-3291-433B-94DC-AF9E202C2EB2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009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9AA472-B483-4BBF-BCE4-7B349B9C1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0" dirty="0"/>
              <a:t>Stille borddiscussie 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9591F8-D374-4910-A522-465ABF3E53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Uw Naam worde geheiligd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 denk jij aan bij deze woorden?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Schrijf dit op het bord</a:t>
            </a: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13E8BDD3-8078-4D47-BBC1-FBCF16D3C2B0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nl-NL" dirty="0"/>
              <a:t>Binnenkomer</a:t>
            </a:r>
          </a:p>
        </p:txBody>
      </p:sp>
      <p:pic>
        <p:nvPicPr>
          <p:cNvPr id="7170" name="Picture 2" descr="White Board, Markers, Startup, Start-Up, Presentation">
            <a:extLst>
              <a:ext uri="{FF2B5EF4-FFF2-40B4-BE49-F238E27FC236}">
                <a16:creationId xmlns:a16="http://schemas.microsoft.com/office/drawing/2014/main" id="{D2A9144F-4497-4F70-87C9-0B5B62C1551A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475" r="26391" b="-29355"/>
          <a:stretch/>
        </p:blipFill>
        <p:spPr bwMode="auto">
          <a:xfrm>
            <a:off x="6984000" y="190800"/>
            <a:ext cx="5014800" cy="64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054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9AA472-B483-4BBF-BCE4-7B349B9C1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0" dirty="0"/>
              <a:t>Handletteren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9591F8-D374-4910-A522-465ABF3E53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In de Bijbel heeft de HEERE veel Namen. Handletter enkele van Zijn Namen.</a:t>
            </a: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13E8BDD3-8078-4D47-BBC1-FBCF16D3C2B0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nl-NL" dirty="0"/>
              <a:t>Verwerking</a:t>
            </a:r>
          </a:p>
        </p:txBody>
      </p:sp>
      <p:pic>
        <p:nvPicPr>
          <p:cNvPr id="9220" name="Picture 4" descr="White, Paper, Texture, Background, Blank, Mockup, Pen">
            <a:extLst>
              <a:ext uri="{FF2B5EF4-FFF2-40B4-BE49-F238E27FC236}">
                <a16:creationId xmlns:a16="http://schemas.microsoft.com/office/drawing/2014/main" id="{34DAEAEE-9F9B-4988-94B6-C3615175A45E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" t="-29" r="48541" b="29"/>
          <a:stretch/>
        </p:blipFill>
        <p:spPr bwMode="auto">
          <a:xfrm>
            <a:off x="6984000" y="190800"/>
            <a:ext cx="5014800" cy="64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486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8442D-3427-491C-9E24-50B1582FA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Quote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57CC0C-95B2-4F09-A422-D4A997050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Bedenk een quote waardoor je gericht wordt op de heiliging van Gods Naam. </a:t>
            </a: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4FF9419F-EBE9-4499-BE99-0941554DDD10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nl-NL" dirty="0"/>
              <a:t>Verwerking</a:t>
            </a:r>
          </a:p>
        </p:txBody>
      </p:sp>
      <p:pic>
        <p:nvPicPr>
          <p:cNvPr id="10242" name="Picture 2" descr="Dialogue Window, Bubble, Squared, Dashed Line, Tablet">
            <a:extLst>
              <a:ext uri="{FF2B5EF4-FFF2-40B4-BE49-F238E27FC236}">
                <a16:creationId xmlns:a16="http://schemas.microsoft.com/office/drawing/2014/main" id="{6A8329BC-BC4E-4EAF-93C0-02D82693B72A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67" t="-25021" r="10600" b="-25021"/>
          <a:stretch/>
        </p:blipFill>
        <p:spPr bwMode="auto">
          <a:xfrm>
            <a:off x="6984000" y="190800"/>
            <a:ext cx="5014800" cy="64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193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C1B56-3140-4F8F-B9C0-40740523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5BF336-9D3E-4D5B-85E2-D2617318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A963E0E-98EB-40AF-AF28-417931758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11624" y="3092128"/>
            <a:ext cx="4021138" cy="336872"/>
          </a:xfrm>
        </p:spPr>
        <p:txBody>
          <a:bodyPr/>
          <a:lstStyle/>
          <a:p>
            <a:r>
              <a:rPr lang="nl-NL" dirty="0">
                <a:solidFill>
                  <a:srgbClr val="000000"/>
                </a:solidFill>
              </a:rPr>
              <a:t>Gebed des Heeren : 2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EA52F0-56EB-42F4-B8ED-48C4CFCD34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DE04319-36B2-4C7D-B681-C53F87963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107A419-FF58-42D9-8B04-B369ACFA70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Lukas 1:46-55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CC6F45D9-1949-4B33-B7E3-738339D8D1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4970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4A5FCC2-8DD6-47CC-BA9B-CC11EC10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746F59-6011-4A8E-9999-D4098C8DF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Bespreek</a:t>
            </a:r>
            <a:r>
              <a:rPr lang="en-US" dirty="0"/>
              <a:t> de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de </a:t>
            </a:r>
            <a:r>
              <a:rPr lang="en-US" dirty="0" err="1"/>
              <a:t>Bijbelstudie</a:t>
            </a:r>
            <a:r>
              <a:rPr lang="en-US" dirty="0"/>
              <a:t> op </a:t>
            </a:r>
            <a:r>
              <a:rPr lang="en-US" dirty="0" err="1"/>
              <a:t>blz</a:t>
            </a:r>
            <a:r>
              <a:rPr lang="en-US" dirty="0"/>
              <a:t>. 59.</a:t>
            </a:r>
          </a:p>
        </p:txBody>
      </p:sp>
      <p:pic>
        <p:nvPicPr>
          <p:cNvPr id="10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F65A0F59-028B-44C3-9AE5-FD841182C0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prstGeom prst="rect">
            <a:avLst/>
          </a:prstGeom>
          <a:effectLst/>
        </p:spPr>
      </p:pic>
      <p:pic>
        <p:nvPicPr>
          <p:cNvPr id="11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483A481A-FA77-4CDF-B8D4-DAD10A48E2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361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BFCD7-FAA3-4385-AD31-C113B61D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46B18B-F132-423C-A461-6A572AD8E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weet wat er bedoeld wordt met de eerste bede ‘Uw Naam worde geheiligd’.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47AB57-DEA3-4F1C-95EB-314E70933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besef dat de Naam van de Heere heilig is en dat wij door Zijn Namen Hem kunnen leren kennen.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00330B-D89F-4258-9D65-0470906CA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kan aangeven op welke manier je de Naam van de Heere niet lastert, maar eert en prijst. </a:t>
            </a:r>
          </a:p>
        </p:txBody>
      </p:sp>
    </p:spTree>
    <p:extLst>
      <p:ext uri="{BB962C8B-B14F-4D97-AF65-F5344CB8AC3E}">
        <p14:creationId xmlns:p14="http://schemas.microsoft.com/office/powerpoint/2010/main" val="2407276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8" name="Picture 4" descr="Name Tag, Card Holder, Plastic, Office, Unfilled, Paper">
            <a:extLst>
              <a:ext uri="{FF2B5EF4-FFF2-40B4-BE49-F238E27FC236}">
                <a16:creationId xmlns:a16="http://schemas.microsoft.com/office/drawing/2014/main" id="{403C4C2A-EAE6-4C9B-8740-902329C65F05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3" r="27311"/>
          <a:stretch/>
        </p:blipFill>
        <p:spPr bwMode="auto">
          <a:xfrm>
            <a:off x="6984000" y="190800"/>
            <a:ext cx="5014800" cy="64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35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Introductie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Diary, Journal, Pen, Notebook, January, Desk, Office">
            <a:extLst>
              <a:ext uri="{FF2B5EF4-FFF2-40B4-BE49-F238E27FC236}">
                <a16:creationId xmlns:a16="http://schemas.microsoft.com/office/drawing/2014/main" id="{8716F158-1BEB-4EE6-94B1-A44BACAE5AF5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5" r="2096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503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Gods Naam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60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Waarom heeft de God geen Naam nodig </a:t>
            </a:r>
            <a:r>
              <a:rPr lang="nl-NL" sz="1800" dirty="0" err="1">
                <a:solidFill>
                  <a:prstClr val="black"/>
                </a:solidFill>
                <a:latin typeface="Calibri" panose="020F0502020204030204"/>
              </a:rPr>
              <a:t>nodig</a:t>
            </a: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Waarom heeft God Namen?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en-US" dirty="0"/>
              <a:t>Begrip</a:t>
            </a:r>
            <a:endParaRPr lang="nl-NL" dirty="0"/>
          </a:p>
        </p:txBody>
      </p:sp>
      <p:pic>
        <p:nvPicPr>
          <p:cNvPr id="5122" name="Picture 2" descr="Name Tag, Plastic, Card Holder, Office, Unfilled, Paper">
            <a:extLst>
              <a:ext uri="{FF2B5EF4-FFF2-40B4-BE49-F238E27FC236}">
                <a16:creationId xmlns:a16="http://schemas.microsoft.com/office/drawing/2014/main" id="{C2D760CC-3848-4101-AB3F-564D55A02EA3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3" r="2439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17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782E1-2C76-4BAB-97B4-C87260E79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Heiligen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E37C93D-2B36-41CA-A6F8-A11FE59D03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  <a:latin typeface="Calibri" panose="020F0502020204030204"/>
              </a:rPr>
              <a:t>Lees het stukje op blz. 60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  <a:latin typeface="Calibri" panose="020F0502020204030204"/>
              </a:rPr>
              <a:t>Wat betekent </a:t>
            </a:r>
            <a:r>
              <a:rPr lang="nl-NL" i="1" dirty="0">
                <a:solidFill>
                  <a:prstClr val="black"/>
                </a:solidFill>
                <a:latin typeface="Calibri" panose="020F0502020204030204"/>
              </a:rPr>
              <a:t>heiligen</a:t>
            </a:r>
            <a:r>
              <a:rPr lang="nl-NL" dirty="0">
                <a:solidFill>
                  <a:prstClr val="black"/>
                </a:solidFill>
                <a:latin typeface="Calibri" panose="020F0502020204030204"/>
              </a:rPr>
              <a:t> van Gods Naam?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15B4CDEC-8945-4CAB-AD26-77E9D38C194A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>
            <a:normAutofit/>
          </a:bodyPr>
          <a:lstStyle/>
          <a:p>
            <a:r>
              <a:rPr lang="nl-NL" dirty="0"/>
              <a:t>Begrip</a:t>
            </a: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E77A9C81-3EF1-4A1E-81EB-5289A5967B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057425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5171A-EC85-4487-A57A-E0D4D6BD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Gebed voor jouw leven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83A586-523E-40E8-A731-92B1DEE6EA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60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Waar vraag je om als je bidt: Uw Naam worde geheiligd?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/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ED399912-63CD-4954-9191-7186549E378A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>
          <a:xfrm>
            <a:off x="46800" y="1396800"/>
            <a:ext cx="493200" cy="5272289"/>
          </a:xfrm>
        </p:spPr>
        <p:txBody>
          <a:bodyPr>
            <a:normAutofit/>
          </a:bodyPr>
          <a:lstStyle/>
          <a:p>
            <a:r>
              <a:rPr lang="nl-NL" dirty="0"/>
              <a:t>Begrip</a:t>
            </a:r>
          </a:p>
        </p:txBody>
      </p:sp>
      <p:pic>
        <p:nvPicPr>
          <p:cNvPr id="4098" name="Picture 2" descr="Organizer, Calendar, Schedule, Appointments, Diary">
            <a:extLst>
              <a:ext uri="{FF2B5EF4-FFF2-40B4-BE49-F238E27FC236}">
                <a16:creationId xmlns:a16="http://schemas.microsoft.com/office/drawing/2014/main" id="{08175743-C648-4DC5-BF46-B2B73D54CD82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461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LeerMij-HHJO">
      <a:dk1>
        <a:srgbClr val="009CC2"/>
      </a:dk1>
      <a:lt1>
        <a:sysClr val="window" lastClr="FFFFFF"/>
      </a:lt1>
      <a:dk2>
        <a:srgbClr val="A2569D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catechesatiemethode-HHJO" id="{5A2530EE-E064-A148-B1F0-57E335DF8228}" vid="{387B95F8-31E1-2E4A-A55D-08FBD7291E0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C70FFD46EB64A9EE26A6E03DEE16B" ma:contentTypeVersion="17" ma:contentTypeDescription="Een nieuw document maken." ma:contentTypeScope="" ma:versionID="8c2f9ac2b87fc57b1978e03445ccd19d">
  <xsd:schema xmlns:xsd="http://www.w3.org/2001/XMLSchema" xmlns:xs="http://www.w3.org/2001/XMLSchema" xmlns:p="http://schemas.microsoft.com/office/2006/metadata/properties" xmlns:ns2="5e2d06a2-e894-4fc0-9219-8ef4d89372f1" xmlns:ns3="c19d2332-e32d-4cc7-8c90-23eaf66690ea" xmlns:ns4="96dca9ff-5bd5-4b43-9d7b-cce8de49d7bf" targetNamespace="http://schemas.microsoft.com/office/2006/metadata/properties" ma:root="true" ma:fieldsID="b160582b1316b6f1d0a66178553a5204" ns2:_="" ns3:_="" ns4:_="">
    <xsd:import namespace="5e2d06a2-e894-4fc0-9219-8ef4d89372f1"/>
    <xsd:import namespace="c19d2332-e32d-4cc7-8c90-23eaf66690ea"/>
    <xsd:import namespace="96dca9ff-5bd5-4b43-9d7b-cce8de49d7bf"/>
    <xsd:element name="properties">
      <xsd:complexType>
        <xsd:sequence>
          <xsd:element name="documentManagement">
            <xsd:complexType>
              <xsd:all>
                <xsd:element ref="ns2:Hoofdonderwerp" minOccurs="0"/>
                <xsd:element ref="ns2:Tweede_x0020_onderwerp" minOccurs="0"/>
                <xsd:element ref="ns2:Derde_x0020_onderwerp" minOccurs="0"/>
                <xsd:element ref="ns2:Jaar" minOccurs="0"/>
                <xsd:element ref="ns2:Doelgroep" minOccurs="0"/>
                <xsd:element ref="ns2:Gemeent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d06a2-e894-4fc0-9219-8ef4d89372f1" elementFormDefault="qualified">
    <xsd:import namespace="http://schemas.microsoft.com/office/2006/documentManagement/types"/>
    <xsd:import namespace="http://schemas.microsoft.com/office/infopath/2007/PartnerControls"/>
    <xsd:element name="Hoofdonderwerp" ma:index="2" nillable="true" ma:displayName="Hoofdonderwerp" ma:format="Dropdown" ma:internalName="Hoofdonderwerp" ma:readOnly="false">
      <xsd:simpleType>
        <xsd:union memberTypes="dms:Text">
          <xsd:simpleType>
            <xsd:restriction base="dms:Choice">
              <xsd:enumeration value="10+ Leef"/>
              <xsd:enumeration value="Duurzaamheid"/>
              <xsd:enumeration value="Echtscheiding"/>
              <xsd:enumeration value="Dagboek Wolk van getuigen (21+)"/>
              <xsd:enumeration value="Daniël"/>
              <xsd:enumeration value="De kracht van inleiden"/>
              <xsd:enumeration value="Depressiviteit"/>
              <xsd:enumeration value="Diaconaat"/>
              <xsd:enumeration value="Diversen dagboek Raak, Voor jou persoonlijk, roeping"/>
              <xsd:enumeration value="Eindtijd"/>
              <xsd:enumeration value="Erfenis in de hemel"/>
              <xsd:enumeration value="Escape Room"/>
              <xsd:enumeration value="Evaluatie sprekersavonden"/>
              <xsd:enumeration value="Bemoedigingsreis"/>
              <xsd:enumeration value="8+ Zing"/>
              <xsd:enumeration value="Basiscursus Aanpakker"/>
              <xsd:enumeration value="Ben jij een navolger"/>
              <xsd:enumeration value="Bezinningsavond ambtsdragers"/>
              <xsd:enumeration value="CCP verslagen"/>
              <xsd:enumeration value="Christen in de verdediging"/>
              <xsd:enumeration value="Boekje kinderwerk"/>
              <xsd:enumeration value="Homoseksualiteit"/>
              <xsd:enumeration value="Begraven of cremeren"/>
              <xsd:enumeration value="Gospelmuziek"/>
              <xsd:enumeration value="In gesprek"/>
              <xsd:enumeration value="In gesprek met"/>
              <xsd:enumeration value="Bekering"/>
              <xsd:enumeration value="Doeners in de kerk"/>
              <xsd:enumeration value="Brochure Voel je thuis"/>
              <xsd:enumeration value="Aanbod en gemeentepakket HHJO"/>
              <xsd:enumeration value="Gebed"/>
              <xsd:enumeration value="Externe sprekerslijst voor JV-avond"/>
              <xsd:enumeration value="Buigen voor de wereld"/>
              <xsd:enumeration value="Doop"/>
              <xsd:enumeration value="Getuigen"/>
              <xsd:enumeration value="App - stille tijd"/>
              <xsd:enumeration value="Biddag"/>
              <xsd:enumeration value="4+ Luister!"/>
              <xsd:enumeration value="6+ Uw God is mijn God"/>
              <xsd:enumeration value="14+ Raak"/>
              <xsd:enumeration value="12+ Geslachtsregister"/>
              <xsd:enumeration value="Filmpjes"/>
              <xsd:enumeration value="Drugs"/>
              <xsd:enumeration value="Belijdend dienen, dienend belijden"/>
              <xsd:enumeration value="Belijdenis doen"/>
              <xsd:enumeration value="Christen zijn"/>
              <xsd:enumeration value="Gouden tips"/>
              <xsd:enumeration value="God spreekt"/>
              <xsd:enumeration value="Autisme"/>
              <xsd:enumeration value="Houvast"/>
              <xsd:enumeration value="Bidden"/>
              <xsd:enumeration value="Gods leiding"/>
              <xsd:enumeration value="Godsbeeld"/>
              <xsd:enumeration value="Inleiding maken"/>
              <xsd:enumeration value="Classis"/>
              <xsd:enumeration value="Verkering"/>
              <xsd:enumeration value="Gevoel en geloof"/>
              <xsd:enumeration value="Colums"/>
              <xsd:enumeration value="Follow the leader"/>
              <xsd:enumeration value="Heiliging"/>
              <xsd:enumeration value="Het sprekende Woord"/>
              <xsd:enumeration value="Heilsfeiten"/>
              <xsd:enumeration value="Geloof en wetenschap"/>
              <xsd:enumeration value="Geloofsopvoeding"/>
              <xsd:enumeration value="Films"/>
              <xsd:enumeration value="Identiteit"/>
              <xsd:enumeration value="Catechese voor verstandelijk beperkten"/>
              <xsd:enumeration value="Cursus Ambtsdrager vd Jeugd v Tegenwoordig"/>
              <xsd:enumeration value="HSV"/>
              <xsd:enumeration value="Gebedsgenezing"/>
              <xsd:enumeration value="Gedoopt - ds. J.C. den Ouden"/>
              <xsd:enumeration value="Cursus liefde en leiding"/>
              <xsd:enumeration value="Cursus Presenteren kan je leren"/>
              <xsd:enumeration value="Jeugdbeleid"/>
              <xsd:enumeration value="Dordtse Leerregels"/>
              <xsd:enumeration value="India"/>
              <xsd:enumeration value="Jeugdcultuur"/>
              <xsd:enumeration value="Cursus ambtsdragers - geloofsvragen jongeren"/>
              <xsd:enumeration value="Boekje belijdenis doen - Pieters"/>
              <xsd:enumeration value="Gedragsproblemen"/>
              <xsd:enumeration value="Games"/>
              <xsd:enumeration value="Evangelisatie"/>
              <xsd:enumeration value="Bidden met kinderen"/>
              <xsd:enumeration value="Catechesemethode Leer mij"/>
              <xsd:enumeration value="Advisering"/>
              <xsd:enumeration value="Gevangenenzorg Nederland"/>
              <xsd:enumeration value="Heilige Geest"/>
              <xsd:enumeration value="Alarmsignaal"/>
              <xsd:enumeration value="Huisgodsdienst"/>
              <xsd:enumeration value="Boekrecensies"/>
              <xsd:enumeration value="Boekje opvoeders"/>
              <xsd:enumeration value="Boekje tienerwerk"/>
              <xsd:enumeration value="Boekje vertellen"/>
              <xsd:enumeration value="Groepsgesprekken"/>
              <xsd:enumeration value="Basiscursus 16+"/>
              <xsd:enumeration value="Biesbosch"/>
              <xsd:enumeration value="Alcohol"/>
              <xsd:enumeration value="Geld en goed"/>
              <xsd:enumeration value="Ik mag ook niks"/>
              <xsd:enumeration value="Goede voornemens"/>
              <xsd:enumeration value="Apogolethiek"/>
              <xsd:enumeration value="Huwelijkscatechese"/>
              <xsd:enumeration value="Drie formulieren"/>
              <xsd:enumeration value="Dankdagkalender"/>
              <xsd:enumeration value="Heart Cry"/>
              <xsd:enumeration value="Gesprekken predikanten"/>
              <xsd:enumeration value="Heidelberger Catechismus"/>
              <xsd:enumeration value="Bijbellezen"/>
              <xsd:enumeration value="Cursus Kinderwerk in de kerk"/>
              <xsd:enumeration value="Gewetensvorming"/>
              <xsd:enumeration value="Boeken"/>
              <xsd:enumeration value="Geloof - Workshop ambtsdragers"/>
              <xsd:enumeration value="Bijbelstudie"/>
              <xsd:enumeration value="Gezondheid en ziekte"/>
              <xsd:enumeration value="Bijbelstudiemethode"/>
              <xsd:enumeration value="Dagboek Geloof (18+)"/>
              <xsd:enumeration value="Cursus tienerwerk"/>
              <xsd:enumeration value="Cursus Vertellen"/>
              <xsd:enumeration value="Dagboek Rotsvast (16+)"/>
              <xsd:enumeration value="Jeugdouderling"/>
              <xsd:enumeration value="Jong in de gemeente"/>
              <xsd:enumeration value="Jong zijn in de gemeente"/>
              <xsd:enumeration value="Jongere in de gemeente"/>
              <xsd:enumeration value="Jongeren in de Bijbel"/>
              <xsd:enumeration value="Jongeren in de stad"/>
              <xsd:enumeration value="Kananese vrouw"/>
              <xsd:enumeration value="Kennismakingsspellen"/>
              <xsd:enumeration value="Kerkblad"/>
              <xsd:enumeration value="Kerstverhalenwedstrijd"/>
              <xsd:enumeration value="Kikkers"/>
              <xsd:enumeration value="Kind in de gemeente"/>
              <xsd:enumeration value="Kinderbijbels"/>
              <xsd:enumeration value="Kinderevangelisatie"/>
              <xsd:enumeration value="King of the Road"/>
              <xsd:enumeration value="Kletsklapper"/>
              <xsd:enumeration value="Kom over en Help"/>
              <xsd:enumeration value="Komen tot Christus"/>
              <xsd:enumeration value="Kwetsbaar ontmoeten"/>
              <xsd:enumeration value="L'Abri-france"/>
              <xsd:enumeration value="Lagerhuis"/>
              <xsd:enumeration value="Landelijke toerustingsdag"/>
              <xsd:enumeration value="Leeg"/>
              <xsd:enumeration value="Leiding geven aan jongeren"/>
              <xsd:enumeration value="Liefde en leiding"/>
              <xsd:enumeration value="Materialisme"/>
              <xsd:enumeration value="Media"/>
              <xsd:enumeration value="Moeten of mogen"/>
              <xsd:enumeration value="Mozesmodel"/>
              <xsd:enumeration value="Muziek"/>
              <xsd:enumeration value="Muziekproject"/>
              <xsd:enumeration value="Nieuwe verenigingen"/>
              <xsd:enumeration value="Nieuwsbrief"/>
              <xsd:enumeration value="Occultisme"/>
              <xsd:enumeration value="Omgaan met regels"/>
              <xsd:enumeration value="Omgang met God - ds. Joh. Post"/>
              <xsd:enumeration value="Onenigheid in de gemeente"/>
              <xsd:enumeration value="Open jeugdwerk"/>
              <xsd:enumeration value="Openingsfolders"/>
              <xsd:enumeration value="Opvoeding"/>
              <xsd:enumeration value="Opvoedmodules"/>
              <xsd:enumeration value="Orde"/>
              <xsd:enumeration value="Orde en gezag"/>
              <xsd:enumeration value="Oud Goud"/>
              <xsd:enumeration value="Overlast"/>
              <xsd:enumeration value="Pesten"/>
              <xsd:enumeration value="Plaatselijk jeugdwerkoverleg"/>
              <xsd:enumeration value="Politiek"/>
              <xsd:enumeration value="Popmuziek"/>
              <xsd:enumeration value="Preekbespreking"/>
              <xsd:enumeration value="Preekmeeschrijfboekje"/>
              <xsd:enumeration value="Prekeningen"/>
              <xsd:enumeration value="Puntuit"/>
              <xsd:enumeration value="Reformatie"/>
              <xsd:enumeration value="Schevolutie"/>
              <xsd:enumeration value="Secularisatie"/>
              <xsd:enumeration value="Seksualiteit"/>
              <xsd:enumeration value="Seksuele opvoeding"/>
              <xsd:enumeration value="Sociale media"/>
              <xsd:enumeration value="Spellenmap"/>
              <xsd:enumeration value="Spelletjes"/>
              <xsd:enumeration value="Stille tijd"/>
              <xsd:enumeration value="Studeren na refoschool"/>
              <xsd:enumeration value="Tijdsbesteding"/>
              <xsd:enumeration value="Tips doorstroming clubs"/>
              <xsd:enumeration value="Tongentaal"/>
              <xsd:enumeration value="Traditie"/>
              <xsd:enumeration value="Vaderhuis"/>
              <xsd:enumeration value="Veilig Jeugdwerk"/>
              <xsd:enumeration value="Verbinding"/>
              <xsd:enumeration value="Verkering"/>
              <xsd:enumeration value="Verslaving"/>
              <xsd:enumeration value="Verwachting"/>
              <xsd:enumeration value="Verwerkingsmap"/>
              <xsd:enumeration value="Visie op jeugdwerk"/>
              <xsd:enumeration value="VMBO-ers"/>
              <xsd:enumeration value="Volg mij"/>
              <xsd:enumeration value="Voorbeelden en verhaaltjes"/>
              <xsd:enumeration value="Voorbeelden financiël beleid"/>
              <xsd:enumeration value="Voorbeeldenquete - cursus HHJO"/>
              <xsd:enumeration value="Voorbeeldstatuen en open jeugdwerk"/>
              <xsd:enumeration value="Vragenspellen"/>
              <xsd:enumeration value="Vreemdelingschap"/>
              <xsd:enumeration value="Vrienden"/>
              <xsd:enumeration value="Vriendschap"/>
              <xsd:enumeration value="Vrouwengespreksgroep"/>
              <xsd:enumeration value="Welkom Thuis"/>
              <xsd:enumeration value="Wereldgezondheidsdag"/>
              <xsd:enumeration value="Werkvormen"/>
              <xsd:enumeration value="Wie ben ik"/>
              <xsd:enumeration value="Wie is mijn naaste"/>
              <xsd:enumeration value="Zelfbeeld"/>
              <xsd:enumeration value="Zicht op jongeren"/>
              <xsd:enumeration value="Zijt getrouw"/>
              <xsd:enumeration value="Zondagschool"/>
              <xsd:enumeration value="Zonde"/>
              <xsd:enumeration value="Zorg"/>
            </xsd:restriction>
          </xsd:simpleType>
        </xsd:union>
      </xsd:simpleType>
    </xsd:element>
    <xsd:element name="Tweede_x0020_onderwerp" ma:index="3" nillable="true" ma:displayName="Tweede onderwerp" ma:format="Dropdown" ma:internalName="Tweede_x0020_onderwerp" ma:readOnly="false">
      <xsd:simpleType>
        <xsd:union memberTypes="dms:Text">
          <xsd:simpleType>
            <xsd:restriction base="dms:Choice">
              <xsd:enumeration value="1. Voorrede"/>
              <xsd:enumeration value="2. Verkiezing en verwerping"/>
              <xsd:enumeration value="2016 nr 3 Werk in de kerk"/>
              <xsd:enumeration value="2016 nr 4 Gevangenenzorg Nederland"/>
              <xsd:enumeration value="2017 nr 1 Net als jij, misschien ietsje anders"/>
              <xsd:enumeration value="2017 nr 2 Hel en hemel, licht en duisternis"/>
              <xsd:enumeration value="2017 nr 3 500 jaar reformatie"/>
              <xsd:enumeration value="2017 nr 4 Bijbellezen en Bijbelstudie"/>
              <xsd:enumeration value="3. Dood van Christus en verlossing van mensen"/>
              <xsd:enumeration value="4. Intermezzo - Jong gestorven kinderen"/>
              <xsd:enumeration value="5. Verdorvenheid van mensen en bekering tot God"/>
              <xsd:enumeration value="6. Volharding der heiligen"/>
              <xsd:enumeration value="Algemeen"/>
              <xsd:enumeration value="artikelen boekjes doop"/>
              <xsd:enumeration value="Basislezing"/>
              <xsd:enumeration value="Bestaande catechesemethoden"/>
              <xsd:enumeration value="Besteloverzicht"/>
              <xsd:enumeration value="Bijbelroosters"/>
              <xsd:enumeration value="Bijdragen"/>
              <xsd:enumeration value="Bijlagen bij brochure Veilig Jeugdwerk"/>
              <xsd:enumeration value="Bijlagen voor op de website"/>
              <xsd:enumeration value="Catechese (kinderen met down)"/>
              <xsd:enumeration value="Cover"/>
              <xsd:enumeration value="De kracht van inleiden - gehouden cursusavonden"/>
              <xsd:enumeration value="De kracht van inleiden - in 2, 3 en 4 avonden"/>
              <xsd:enumeration value="De Tien Geboden"/>
              <xsd:enumeration value="december - Landelijke actie"/>
              <xsd:enumeration value="Diversen"/>
              <xsd:enumeration value="Documenten 2012"/>
              <xsd:enumeration value="Enquete uitslag JFSG 2015"/>
              <xsd:enumeration value="Evangelisatie"/>
              <xsd:enumeration value="Extra invulling"/>
              <xsd:enumeration value="februari - Altijd online"/>
              <xsd:enumeration value="Filmpjes"/>
              <xsd:enumeration value="Foto's"/>
              <xsd:enumeration value="Foto's en illustraties"/>
              <xsd:enumeration value="Gecorriceerde kopij"/>
              <xsd:enumeration value="Gecorrigeerde kopij"/>
              <xsd:enumeration value="Gerediceerde kopij"/>
              <xsd:enumeration value="Geredigeerde kopij"/>
              <xsd:enumeration value="Getuigen zijn"/>
              <xsd:enumeration value="Handboek ZODK"/>
              <xsd:enumeration value="Het gebed"/>
              <xsd:enumeration value="Het geloof"/>
              <xsd:enumeration value="Huwelijk"/>
              <xsd:enumeration value="Illustraties"/>
              <xsd:enumeration value="Info reader"/>
              <xsd:enumeration value="Inhoud"/>
              <xsd:enumeration value="Inhoud materiaal"/>
              <xsd:enumeration value="Inhoud methode"/>
              <xsd:enumeration value="Inspirerende verhalen op site"/>
              <xsd:enumeration value="Inspirerentie intro's"/>
              <xsd:enumeration value="Inzet HHJO m.b.t. opvoedavonden"/>
              <xsd:enumeration value="Jongerendag"/>
              <xsd:enumeration value="Jury"/>
              <xsd:enumeration value="Kamp 15+"/>
              <xsd:enumeration value="Kernuitspraken"/>
              <xsd:enumeration value="Kerstprogramma"/>
              <xsd:enumeration value="Kerstverhalen"/>
              <xsd:enumeration value="Kerstverhalenwedstrijd"/>
              <xsd:enumeration value="Keuzemogelijkheid 1"/>
              <xsd:enumeration value="Keuzemogelijkheid 2"/>
              <xsd:enumeration value="Kinderevangelisatie"/>
              <xsd:enumeration value="Kopij"/>
              <xsd:enumeration value="Landelijke actie"/>
              <xsd:enumeration value="Lay-out"/>
              <xsd:enumeration value="Lessen catechese"/>
              <xsd:enumeration value="Lezingen Ritmeester"/>
              <xsd:enumeration value="LIB - Afhakers"/>
              <xsd:enumeration value="LIB - Zingen"/>
              <xsd:enumeration value="Literatuur rondom opvoeding"/>
              <xsd:enumeration value="mei - Heil en hulp"/>
              <xsd:enumeration value="Melissant"/>
              <xsd:enumeration value="Modulaire reader opvoedkring"/>
              <xsd:enumeration value="Moeder-dochterdagen"/>
              <xsd:enumeration value="Notulen"/>
              <xsd:enumeration value="Onderzoeken"/>
              <xsd:enumeration value="Opnames"/>
              <xsd:enumeration value="Overige documenten"/>
              <xsd:enumeration value="Pilot en behoeftepeiling"/>
              <xsd:enumeration value="Planning kerkblad"/>
              <xsd:enumeration value="PP gemeenteavonden en achtergrondliteratuur"/>
              <xsd:enumeration value="PPT Doeners Gemeenten"/>
              <xsd:enumeration value="PPT Gemeenten"/>
              <xsd:enumeration value="PR"/>
              <xsd:enumeration value="Presentatie overleg HHJO - CE"/>
              <xsd:enumeration value="Presentaties"/>
              <xsd:enumeration value="Prezi 'Jonge kinderen in de gemeente' - Workshop"/>
              <xsd:enumeration value="Prezi 'Kind in de gemeente' - Hoofdlezing"/>
              <xsd:enumeration value="Prezi 'Oudere kinderen in de gemeente' - Workshop"/>
              <xsd:enumeration value="Proefdruk"/>
              <xsd:enumeration value="Puntuit"/>
              <xsd:enumeration value="PVE, digitaal platform en projectplan"/>
              <xsd:enumeration value="Reader huwelijkscatechese"/>
              <xsd:enumeration value="Reader sociale media"/>
              <xsd:enumeration value="Recensie"/>
              <xsd:enumeration value="Recensies"/>
              <xsd:enumeration value="Scribenten - Geredigeerd"/>
              <xsd:enumeration value="Scriptie"/>
              <xsd:enumeration value="september - Waarde van geloofsbelijdenis"/>
              <xsd:enumeration value="Studentenconferentie"/>
              <xsd:enumeration value="Symposium"/>
              <xsd:enumeration value="Teamcursus Bijbellezen Bram van Putten"/>
              <xsd:enumeration value="Tekst"/>
              <xsd:enumeration value="Toerusting"/>
              <xsd:enumeration value="Vader-zoonkamp"/>
              <xsd:enumeration value="Verhalen"/>
              <xsd:enumeration value="Verslagen"/>
              <xsd:enumeration value="Video"/>
              <xsd:enumeration value="Website"/>
              <xsd:enumeration value="Website kerstverhalen"/>
              <xsd:enumeration value="Werkvormen"/>
              <xsd:enumeration value="Zicht op de Kerk - Doop"/>
              <xsd:enumeration value="Zicht op de Kerk - Geloofszekerheid"/>
              <xsd:enumeration value="Zicht op de Kerk - Gespreksvoering"/>
              <xsd:enumeration value="Zicht op de Kerk - God ontmoeten"/>
              <xsd:enumeration value="Zicht op de Kerk - Vervolging"/>
            </xsd:restriction>
          </xsd:simpleType>
        </xsd:union>
      </xsd:simpleType>
    </xsd:element>
    <xsd:element name="Derde_x0020_onderwerp" ma:index="4" nillable="true" ma:displayName="Derde onderwerp" ma:format="Dropdown" ma:internalName="Derde_x0020_onderwerp" ma:readOnly="false">
      <xsd:simpleType>
        <xsd:union memberTypes="dms:Text">
          <xsd:simpleType>
            <xsd:restriction base="dms:Choice">
              <xsd:enumeration value="12-14 jaar Deel 1"/>
              <xsd:enumeration value="12-14 jaar Deel 2"/>
              <xsd:enumeration value="12-14 jaar Deel 3"/>
              <xsd:enumeration value="15-17 jaar Deel 1"/>
              <xsd:enumeration value="15-17 jaar Deel 2"/>
              <xsd:enumeration value="18+"/>
              <xsd:enumeration value="20131129"/>
              <xsd:enumeration value="20131213"/>
              <xsd:enumeration value="20131227"/>
              <xsd:enumeration value="20140109"/>
              <xsd:enumeration value="20140123"/>
              <xsd:enumeration value="20140206"/>
              <xsd:enumeration value="20140220"/>
              <xsd:enumeration value="20140306"/>
              <xsd:enumeration value="20140320"/>
              <xsd:enumeration value="20140417"/>
              <xsd:enumeration value="20140501"/>
              <xsd:enumeration value="20140515"/>
              <xsd:enumeration value="20140529"/>
              <xsd:enumeration value="20140612"/>
              <xsd:enumeration value="20140807"/>
              <xsd:enumeration value="20140821"/>
              <xsd:enumeration value="20140904"/>
              <xsd:enumeration value="20141113"/>
              <xsd:enumeration value="20160823 Persbericht"/>
              <xsd:enumeration value="Aangeleverde artikelen"/>
              <xsd:enumeration value="Afbeeldingen"/>
              <xsd:enumeration value="Alexander den Hartog"/>
              <xsd:enumeration value="Behoeftepeiling gemeenten"/>
              <xsd:enumeration value="Belijdeniscatechese"/>
              <xsd:enumeration value="Besprekingen"/>
              <xsd:enumeration value="Brief bij bestelling - augustus"/>
              <xsd:enumeration value="Brief gemeenten - april"/>
              <xsd:enumeration value="Brief gemeenten - juli"/>
              <xsd:enumeration value="Brief juni"/>
              <xsd:enumeration value="Brief kerkenraden - december"/>
              <xsd:enumeration value="content"/>
              <xsd:enumeration value="Covers BSM bij artikel"/>
              <xsd:enumeration value="Concept"/>
              <xsd:enumeration value="De Banier"/>
              <xsd:enumeration value="Definitieve bestanden"/>
              <xsd:enumeration value="Didactici"/>
              <xsd:enumeration value="Doeners in de kerk"/>
              <xsd:enumeration value="Drukbestand en proef"/>
              <xsd:enumeration value="Eindredactie"/>
              <xsd:enumeration value="Enquete n.a.v. pilot - 170323"/>
              <xsd:enumeration value="Folder kerkenraden - niet verzonden"/>
              <xsd:enumeration value="Foto's"/>
              <xsd:enumeration value="Foto's Driestar"/>
              <xsd:enumeration value="Gospelmuziek"/>
              <xsd:enumeration value="HHG Andelst - Zetten e.o"/>
              <xsd:enumeration value="HHG Ede - Bennekom - Wageningen e.o"/>
              <xsd:enumeration value="HHG Elst en HHG Scherpenzeel_ds. W.J. van den Brink"/>
              <xsd:enumeration value="HHG Genemuiden_ds. A. de Groot"/>
              <xsd:enumeration value="HHG Hasselt - Rouveen - Zwolle e.o"/>
              <xsd:enumeration value="HHG Kruiningen_ds. J.R. van Vugt"/>
              <xsd:enumeration value="HHG Montfoort_ds. R.W. Mulder"/>
              <xsd:enumeration value="HHG Nieuw-Lekkerland_ds. J. van Meggelen"/>
              <xsd:enumeration value="HHG Ouderkerk aan den IJssel e.o"/>
              <xsd:enumeration value="HHG Poederoijen en Loevestein_ds. M. van Sligtenhorst"/>
              <xsd:enumeration value="HHG Rijssen_ds. H. Lassche"/>
              <xsd:enumeration value="HHG Schiedam_ds. L. Krooneman"/>
              <xsd:enumeration value="HHG Staphorst_ds. H.J. van Marle"/>
              <xsd:enumeration value="HHG Stolwijk_ds. W. van Klinken"/>
              <xsd:enumeration value="HHG Veen en HHG Werkendam_ ds. L. Treur"/>
              <xsd:enumeration value="HHG Waddinxveen e.o"/>
              <xsd:enumeration value="Indeling leerlijnen  - thema's"/>
              <xsd:enumeration value="Input Driestar"/>
              <xsd:enumeration value="Instructiebijeenkomst catecheten - september 2016"/>
              <xsd:enumeration value="Instructieformulieren"/>
              <xsd:enumeration value="JV in beeld_Doornspijk"/>
              <xsd:enumeration value="JV in beeld_Middelharnis_Sommelsdijk"/>
              <xsd:enumeration value="JV in beeld_Nieuw Lekkerland"/>
              <xsd:enumeration value="Keuzemogelijkheid 1"/>
              <xsd:enumeration value="Keuzemogelijkheid 2"/>
              <xsd:enumeration value="Nieuwsbericht juli"/>
              <xsd:enumeration value="Nieuwsbrief december"/>
              <xsd:enumeration value="Nieuwsbrief juli"/>
              <xsd:enumeration value="NT01 Rondom Jezus"/>
              <xsd:enumeration value="NT02 Het leven van Jezus"/>
              <xsd:enumeration value="Om Sions Wil &amp; Bewaar het Pand"/>
              <xsd:enumeration value="Opzet middag"/>
              <xsd:enumeration value="Persbericht september"/>
              <xsd:enumeration value="Plaatjes PP"/>
              <xsd:enumeration value="Plan van eisen digitaal platform"/>
              <xsd:enumeration value="Popmuziek"/>
              <xsd:enumeration value="PR"/>
              <xsd:enumeration value="PR en introductie"/>
              <xsd:enumeration value="PR en uitnodiging"/>
              <xsd:enumeration value="Prezi.app"/>
              <xsd:enumeration value="Projectplan 2015"/>
              <xsd:enumeration value="Projectplan 2017"/>
              <xsd:enumeration value="Projectplan 2018"/>
              <xsd:enumeration value="Promofilm"/>
              <xsd:enumeration value="Reacties pilot deelnemers"/>
              <xsd:enumeration value="Registratie domeinnaam"/>
              <xsd:enumeration value="Schrijversformat"/>
              <xsd:enumeration value="Seks algemeen"/>
              <xsd:enumeration value="Seks christenen"/>
              <xsd:enumeration value="Seks online en in de media"/>
              <xsd:enumeration value="Telefonische enquete"/>
              <xsd:enumeration value="Templates"/>
              <xsd:enumeration value="Toerustingsdelen 1-4"/>
              <xsd:enumeration value="Tweede reader - concept"/>
              <xsd:enumeration value="Verbonden in geloof"/>
              <xsd:enumeration value="Verhalen website"/>
              <xsd:enumeration value="Vervolg 2017"/>
              <xsd:enumeration value="Vervolg 2018"/>
            </xsd:restriction>
          </xsd:simpleType>
        </xsd:union>
      </xsd:simpleType>
    </xsd:element>
    <xsd:element name="Jaar" ma:index="5" nillable="true" ma:displayName="Jaar" ma:format="Dropdown" ma:internalName="Jaar" ma:readOnly="false">
      <xsd:simpleType>
        <xsd:restriction base="dms:Choice"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</xsd:restriction>
      </xsd:simpleType>
    </xsd:element>
    <xsd:element name="Doelgroep" ma:index="6" nillable="true" ma:displayName="Doelgroep" ma:format="Dropdown" ma:internalName="Doelgroep" ma:readOnly="false">
      <xsd:simpleType>
        <xsd:union memberTypes="dms:Text">
          <xsd:simpleType>
            <xsd:restriction base="dms:Choice">
              <xsd:enumeration value="-12"/>
              <xsd:enumeration value="-16"/>
              <xsd:enumeration value="16-"/>
              <xsd:enumeration value="16+"/>
              <xsd:enumeration value="Ambtsdragers"/>
              <xsd:enumeration value="Ambtsdragers (thema's)"/>
              <xsd:enumeration value="Gemeentebreed"/>
              <xsd:enumeration value="Jongeren (algemeen)"/>
              <xsd:enumeration value="Jongeren (thema's)"/>
              <xsd:enumeration value="Leidinggevenden (algemeen)"/>
              <xsd:enumeration value="Leidinggevenden 12-"/>
              <xsd:enumeration value="Leidinggevenden 16-"/>
              <xsd:enumeration value="Leidinggevenden 16+"/>
              <xsd:enumeration value="Ouders"/>
            </xsd:restriction>
          </xsd:simpleType>
        </xsd:union>
      </xsd:simpleType>
    </xsd:element>
    <xsd:element name="Gemeente" ma:index="7" nillable="true" ma:displayName="Gemeente" ma:format="Dropdown" ma:internalName="Gemeente">
      <xsd:simpleType>
        <xsd:union memberTypes="dms:Text">
          <xsd:simpleType>
            <xsd:restriction base="dms:Choice">
              <xsd:enumeration value="Hersteld Hervormde Mannenbond"/>
              <xsd:enumeration value="Hersteld Hervormde Vrouwenbond"/>
              <xsd:enumeration value="HHG Aalst"/>
              <xsd:enumeration value="HHG Abbenbroek"/>
              <xsd:enumeration value="HHG Achterberg - Rhenen"/>
              <xsd:enumeration value="HHG Alblasserdam"/>
              <xsd:enumeration value="HHG Apeldoorn"/>
              <xsd:enumeration value="HHG Apeldoorn - 2018"/>
              <xsd:enumeration value="HHG Arnemuiden"/>
              <xsd:enumeration value="HHG Barendrecht"/>
              <xsd:enumeration value="HHG Barneveld"/>
              <xsd:enumeration value="HHG Barneveld e.o"/>
              <xsd:enumeration value="HHG Barneveld-Kootwijkerbroek-Voorthuizen"/>
              <xsd:enumeration value="HHG Blauwkapel - Groenekan"/>
              <xsd:enumeration value="HHG Boven-Hardinxveld"/>
              <xsd:enumeration value="HHG Breukelen"/>
              <xsd:enumeration value="HHG Den Helder"/>
              <xsd:enumeration value="HHG Doornspijk"/>
              <xsd:enumeration value="HHG Ede"/>
              <xsd:enumeration value="HHG Ede - Bennekom - Wageningen e.o"/>
              <xsd:enumeration value="HHG Ede - Bennekom - Wageningen e.o."/>
              <xsd:enumeration value="HHG Elspeet-Vierhouten-Hulshorst-Uddel"/>
              <xsd:enumeration value="HHG Elst"/>
              <xsd:enumeration value="HHG Emst-Epe"/>
              <xsd:enumeration value="HHG Emst-Epe e.o. - Oene-Vaassen-Nijbroek"/>
              <xsd:enumeration value="HHG Gameren"/>
              <xsd:enumeration value="HHG Garderen"/>
              <xsd:enumeration value="HHG Genemuiden"/>
              <xsd:enumeration value="HHG Giessendam - Neder-Hardinxveld - Sliedrecht"/>
              <xsd:enumeration value="HHG Goedereede"/>
              <xsd:enumeration value="HHG Graafstroom"/>
              <xsd:enumeration value="HHG Haaften - Waardenburg"/>
              <xsd:enumeration value="HHG Haaften-Waardenburg"/>
              <xsd:enumeration value="HHG Haarlem"/>
              <xsd:enumeration value="HHG Hardegarijp"/>
              <xsd:enumeration value="HHG Hardinxveld-Giessendam"/>
              <xsd:enumeration value="HHG Harskamp"/>
              <xsd:enumeration value="HHG Hasselt - Rouveen - Zwolle e.o"/>
              <xsd:enumeration value="HHG Hasselt-Rouveen-Zwolle"/>
              <xsd:enumeration value="HHG Heesbeen"/>
              <xsd:enumeration value="HHG Herkingen"/>
              <xsd:enumeration value="HHG Hoevelaken"/>
              <xsd:enumeration value="HHG Hoevelaken - Nijkerkerveen"/>
              <xsd:enumeration value="HHG Hollandscheveld"/>
              <xsd:enumeration value="HHG Hollandscheveld e.o."/>
              <xsd:enumeration value="HHG Houten"/>
              <xsd:enumeration value="HHG Huizen"/>
              <xsd:enumeration value="HHG IJsselmuiden - Grafhorst"/>
              <xsd:enumeration value="HHG IJsselstein"/>
              <xsd:enumeration value="HHG Katwijk aan Zee (Centrale gemeente)"/>
              <xsd:enumeration value="HHG Kerkwijk e.o"/>
              <xsd:enumeration value="HHG Kerkwijk e.o."/>
              <xsd:enumeration value="HHG Kesteren"/>
              <xsd:enumeration value="HHG Kockengen"/>
              <xsd:enumeration value="HHG Korendijk"/>
              <xsd:enumeration value="HHG Kruiningen"/>
              <xsd:enumeration value="HHG Leerbroek"/>
              <xsd:enumeration value="HHG Leerdam - Oosterwijk"/>
              <xsd:enumeration value="HHG Loon op Zand"/>
              <xsd:enumeration value="HHG Lunteren"/>
              <xsd:enumeration value="HHG Lunteren (Centrale gemeente)"/>
              <xsd:enumeration value="HHG Maartensdijk"/>
              <xsd:enumeration value="HHG Melissant"/>
              <xsd:enumeration value="HHG Middelharnis"/>
              <xsd:enumeration value="HHG Middelharnis - Sommelsdijk"/>
              <xsd:enumeration value="HHG Moerkapelle"/>
              <xsd:enumeration value="HHG Monster-'s Gravenzande"/>
              <xsd:enumeration value="HHG Montfoort"/>
              <xsd:enumeration value="HHG Nederhemert"/>
              <xsd:enumeration value="HHG Nederlangbroek"/>
              <xsd:enumeration value="HHG Nieuwaal"/>
              <xsd:enumeration value="HHG Nieuwe-Tonge"/>
              <xsd:enumeration value="HHG Nieuw-Lekkerland"/>
              <xsd:enumeration value="HHG Nieuwleusen"/>
              <xsd:enumeration value="HHG Nieuwleusen - 2018"/>
              <xsd:enumeration value="HHG Niew-Lekkerland"/>
              <xsd:enumeration value="HHG Nijkerk"/>
              <xsd:enumeration value="HHG Numansdorp"/>
              <xsd:enumeration value="HHG Oldebroek - 't Harde"/>
              <xsd:enumeration value="HHG Ooltgensplaat"/>
              <xsd:enumeration value="HHG Oosterwolde"/>
              <xsd:enumeration value="HHG Oosterwolde - 2018"/>
              <xsd:enumeration value="HHG Oosterwolde e.o."/>
              <xsd:enumeration value="HHG Opheusden"/>
              <xsd:enumeration value="HHG Oud-Beijerland"/>
              <xsd:enumeration value="HHG Ouddorp"/>
              <xsd:enumeration value="HHG Ouderkerk aan den IJssel e.o"/>
              <xsd:enumeration value="HHG Papendrecht"/>
              <xsd:enumeration value="HHG Poederoijen en Loevestein"/>
              <xsd:enumeration value="HHG Poortvliet"/>
              <xsd:enumeration value="HHG Putten"/>
              <xsd:enumeration value="HHG Putten - 2018"/>
              <xsd:enumeration value="HHG Putten - Ermelo - Harderwijk - Hierden"/>
              <xsd:enumeration value="HHG Ridderkerk"/>
              <xsd:enumeration value="HHG Rijssen"/>
              <xsd:enumeration value="HHG Rotterdam Kralingse Veer"/>
              <xsd:enumeration value="HHG 's Grevelduin Vrijhoeve Capelle"/>
              <xsd:enumeration value="HHG Scherpenzeel - Renswoude"/>
              <xsd:enumeration value="HHG Scherpenzeel - Rouveen"/>
              <xsd:enumeration value="HHG Scheveningen (Evangelisatie)"/>
              <xsd:enumeration value="HHG Scheveningen (Thabor)"/>
              <xsd:enumeration value="HHG Schiedam"/>
              <xsd:enumeration value="HHG Schoonrewoerd"/>
              <xsd:enumeration value="HHG Sint-Annaland"/>
              <xsd:enumeration value="HHG Sint-Maartensdijk"/>
              <xsd:enumeration value="HHG Sirjansland"/>
              <xsd:enumeration value="HHG Soest"/>
              <xsd:enumeration value="HHG Spijk"/>
              <xsd:enumeration value="HHG Staphorst"/>
              <xsd:enumeration value="HHG Stellendam"/>
              <xsd:enumeration value="HHG Stolwijk"/>
              <xsd:enumeration value="HHG Ter Aar"/>
              <xsd:enumeration value="HHG Terneuzen"/>
              <xsd:enumeration value="HHG Tholen"/>
              <xsd:enumeration value="HHG Urk Elim"/>
              <xsd:enumeration value="HHG Urk Moria"/>
              <xsd:enumeration value="HHG Veen"/>
              <xsd:enumeration value="HHG Veenendaal"/>
              <xsd:enumeration value="HHG Veenendaal - 2017"/>
              <xsd:enumeration value="HHG Vianen"/>
              <xsd:enumeration value="HHG Voorburg"/>
              <xsd:enumeration value="HHG Voorschoten"/>
              <xsd:enumeration value="HHG Vriezenveen"/>
              <xsd:enumeration value="HHG Waarder"/>
              <xsd:enumeration value="HHG Waddinxveen (Dorpstraat)"/>
              <xsd:enumeration value="HHG Waddinxveen e.o"/>
              <xsd:enumeration value="HHG Waddinxveen e.o."/>
              <xsd:enumeration value="HHG Wapenveld - Wezep"/>
              <xsd:enumeration value="HHG Werkendam"/>
              <xsd:enumeration value="HHG Westerhaar"/>
              <xsd:enumeration value="HHG Wijk bij Heusden"/>
              <xsd:enumeration value="HHG Woudenberg"/>
              <xsd:enumeration value="HHG Wouterswoude"/>
              <xsd:enumeration value="HHG Zaltbommel (Evangelisatie)"/>
              <xsd:enumeration value="HHG Zuilichem - Brakel"/>
              <xsd:enumeration value="HHG Zwartebroek - Terschuur"/>
              <xsd:enumeration value="Kerkelijk bureau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d2332-e32d-4cc7-8c90-23eaf6669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ca9ff-5bd5-4b43-9d7b-cce8de49d7b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rde_x0020_onderwerp xmlns="5e2d06a2-e894-4fc0-9219-8ef4d89372f1">12-14 jaar Deel 3</Derde_x0020_onderwerp>
    <Hoofdonderwerp xmlns="5e2d06a2-e894-4fc0-9219-8ef4d89372f1">Catechesemethode Leer mij</Hoofdonderwerp>
    <Tweede_x0020_onderwerp xmlns="5e2d06a2-e894-4fc0-9219-8ef4d89372f1">Inhoud methode</Tweede_x0020_onderwerp>
    <Jaar xmlns="5e2d06a2-e894-4fc0-9219-8ef4d89372f1" xsi:nil="true"/>
    <Gemeente xmlns="5e2d06a2-e894-4fc0-9219-8ef4d89372f1" xsi:nil="true"/>
    <Doelgroep xmlns="5e2d06a2-e894-4fc0-9219-8ef4d89372f1">Ambtsdragers</Doelgroep>
  </documentManagement>
</p:properties>
</file>

<file path=customXml/itemProps1.xml><?xml version="1.0" encoding="utf-8"?>
<ds:datastoreItem xmlns:ds="http://schemas.openxmlformats.org/officeDocument/2006/customXml" ds:itemID="{3A631B80-6266-4A18-B2AE-BA32341010B2}"/>
</file>

<file path=customXml/itemProps2.xml><?xml version="1.0" encoding="utf-8"?>
<ds:datastoreItem xmlns:ds="http://schemas.openxmlformats.org/officeDocument/2006/customXml" ds:itemID="{3AF3A15A-3543-4B19-B68D-3B1460B3B034}"/>
</file>

<file path=customXml/itemProps3.xml><?xml version="1.0" encoding="utf-8"?>
<ds:datastoreItem xmlns:ds="http://schemas.openxmlformats.org/officeDocument/2006/customXml" ds:itemID="{4BAE19F5-6DAD-4D68-933C-A5969D87494F}"/>
</file>

<file path=docProps/app.xml><?xml version="1.0" encoding="utf-8"?>
<Properties xmlns="http://schemas.openxmlformats.org/officeDocument/2006/extended-properties" xmlns:vt="http://schemas.openxmlformats.org/officeDocument/2006/docPropsVTypes">
  <Template>LeerMij-catechesatiemethode-HHJO</Template>
  <TotalTime>522</TotalTime>
  <Words>496</Words>
  <Application>Microsoft Office PowerPoint</Application>
  <PresentationFormat>Breedbeeld</PresentationFormat>
  <Paragraphs>80</Paragraphs>
  <Slides>18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Calibri</vt:lpstr>
      <vt:lpstr>ITC Officina Serif Std Book</vt:lpstr>
      <vt:lpstr>Segoe UI</vt:lpstr>
      <vt:lpstr>Office-thema</vt:lpstr>
      <vt:lpstr>Het gebed</vt:lpstr>
      <vt:lpstr>Opening</vt:lpstr>
      <vt:lpstr>Bijbelstudie</vt:lpstr>
      <vt:lpstr>Doelen</vt:lpstr>
      <vt:lpstr>Binnenkomer</vt:lpstr>
      <vt:lpstr>Introductie</vt:lpstr>
      <vt:lpstr>Gods Naam</vt:lpstr>
      <vt:lpstr>Heiligen</vt:lpstr>
      <vt:lpstr>Gebed voor jouw leven</vt:lpstr>
      <vt:lpstr>Gebed voor de wereld</vt:lpstr>
      <vt:lpstr>God zorgt voor Zijn eer</vt:lpstr>
      <vt:lpstr>Verwerkingsvragen</vt:lpstr>
      <vt:lpstr>Samenvatting</vt:lpstr>
      <vt:lpstr>Huiswerk volgende keer</vt:lpstr>
      <vt:lpstr>Binnenkomer: Waar bid je voor?</vt:lpstr>
      <vt:lpstr>Stille borddiscussie </vt:lpstr>
      <vt:lpstr>Handletteren</vt:lpstr>
      <vt:lpstr>Quote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Bijbel</dc:title>
  <dc:creator>Arie van der Plas</dc:creator>
  <cp:lastModifiedBy>S.T. Lagendijk</cp:lastModifiedBy>
  <cp:revision>105</cp:revision>
  <dcterms:created xsi:type="dcterms:W3CDTF">2018-01-11T12:38:21Z</dcterms:created>
  <dcterms:modified xsi:type="dcterms:W3CDTF">2018-10-08T15:06:35Z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0x01010080BC70FFD46EB64A9EE26A6E03DEE16B</vt:lpwstr>
  </property>
  <property fmtid="{D5CDD505-2E9C-101B-9397-08002B2CF9AE}" pid="3" name="Order">
    <vt:r8>100</vt:r8>
  </property>
</Properties>
</file>