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9" r:id="rId3"/>
    <p:sldId id="258" r:id="rId4"/>
    <p:sldId id="257" r:id="rId5"/>
    <p:sldId id="260" r:id="rId6"/>
    <p:sldId id="261" r:id="rId7"/>
    <p:sldId id="262" r:id="rId8"/>
    <p:sldId id="263" r:id="rId9"/>
    <p:sldId id="264" r:id="rId10"/>
    <p:sldId id="275" r:id="rId11"/>
    <p:sldId id="266" r:id="rId12"/>
    <p:sldId id="276" r:id="rId13"/>
    <p:sldId id="267" r:id="rId14"/>
    <p:sldId id="268" r:id="rId15"/>
    <p:sldId id="277" r:id="rId16"/>
    <p:sldId id="278" r:id="rId17"/>
    <p:sldId id="279"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6"/>
    <p:restoredTop sz="69645" autoAdjust="0"/>
  </p:normalViewPr>
  <p:slideViewPr>
    <p:cSldViewPr snapToObjects="1">
      <p:cViewPr varScale="1">
        <p:scale>
          <a:sx n="90" d="100"/>
          <a:sy n="90" d="100"/>
        </p:scale>
        <p:origin x="16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15320-BF8C-4DCB-8DFF-83E567B003FC}" type="datetimeFigureOut">
              <a:rPr lang="nl-NL" smtClean="0"/>
              <a:t>9-10-2018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958E5-9EDC-4948-8C36-D1B64C9D8FE2}" type="slidenum">
              <a:rPr lang="nl-NL" smtClean="0"/>
              <a:t>‹nr.›</a:t>
            </a:fld>
            <a:endParaRPr lang="nl-NL"/>
          </a:p>
        </p:txBody>
      </p:sp>
    </p:spTree>
    <p:extLst>
      <p:ext uri="{BB962C8B-B14F-4D97-AF65-F5344CB8AC3E}">
        <p14:creationId xmlns:p14="http://schemas.microsoft.com/office/powerpoint/2010/main" val="14757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a:t>
            </a:fld>
            <a:endParaRPr lang="nl-NL" dirty="0"/>
          </a:p>
        </p:txBody>
      </p:sp>
    </p:spTree>
    <p:extLst>
      <p:ext uri="{BB962C8B-B14F-4D97-AF65-F5344CB8AC3E}">
        <p14:creationId xmlns:p14="http://schemas.microsoft.com/office/powerpoint/2010/main" val="3220821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11</a:t>
            </a:fld>
            <a:endParaRPr lang="nl-NL"/>
          </a:p>
        </p:txBody>
      </p:sp>
    </p:spTree>
    <p:extLst>
      <p:ext uri="{BB962C8B-B14F-4D97-AF65-F5344CB8AC3E}">
        <p14:creationId xmlns:p14="http://schemas.microsoft.com/office/powerpoint/2010/main" val="1776878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8E958E5-9EDC-4948-8C36-D1B64C9D8FE2}" type="slidenum">
              <a:rPr lang="nl-NL" smtClean="0"/>
              <a:t>13</a:t>
            </a:fld>
            <a:endParaRPr lang="nl-NL"/>
          </a:p>
        </p:txBody>
      </p:sp>
    </p:spTree>
    <p:extLst>
      <p:ext uri="{BB962C8B-B14F-4D97-AF65-F5344CB8AC3E}">
        <p14:creationId xmlns:p14="http://schemas.microsoft.com/office/powerpoint/2010/main" val="3410342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14</a:t>
            </a:fld>
            <a:endParaRPr lang="nl-NL" dirty="0"/>
          </a:p>
        </p:txBody>
      </p:sp>
    </p:spTree>
    <p:extLst>
      <p:ext uri="{BB962C8B-B14F-4D97-AF65-F5344CB8AC3E}">
        <p14:creationId xmlns:p14="http://schemas.microsoft.com/office/powerpoint/2010/main" val="380545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Stille borddiscussie. Schrijf op het bord ‘Verleidingen’, laat de jongeren op het bord schrijven welke verleidingen er zijn, stimuleer om te reageren op elkaars verleidingen. </a:t>
            </a:r>
            <a:endParaRPr lang="nl-NL" dirty="0"/>
          </a:p>
        </p:txBody>
      </p:sp>
      <p:sp>
        <p:nvSpPr>
          <p:cNvPr id="4" name="Tijdelijke aanduiding voor dianummer 3"/>
          <p:cNvSpPr>
            <a:spLocks noGrp="1"/>
          </p:cNvSpPr>
          <p:nvPr>
            <p:ph type="sldNum" sz="quarter" idx="5"/>
          </p:nvPr>
        </p:nvSpPr>
        <p:spPr/>
        <p:txBody>
          <a:bodyPr/>
          <a:lstStyle/>
          <a:p>
            <a:fld id="{A8E958E5-9EDC-4948-8C36-D1B64C9D8FE2}" type="slidenum">
              <a:rPr lang="nl-NL" smtClean="0"/>
              <a:t>17</a:t>
            </a:fld>
            <a:endParaRPr lang="nl-NL"/>
          </a:p>
        </p:txBody>
      </p:sp>
    </p:spTree>
    <p:extLst>
      <p:ext uri="{BB962C8B-B14F-4D97-AF65-F5344CB8AC3E}">
        <p14:creationId xmlns:p14="http://schemas.microsoft.com/office/powerpoint/2010/main" val="2874581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8E958E5-9EDC-4948-8C36-D1B64C9D8FE2}" type="slidenum">
              <a:rPr lang="nl-NL" smtClean="0"/>
              <a:t>4</a:t>
            </a:fld>
            <a:endParaRPr lang="nl-NL"/>
          </a:p>
        </p:txBody>
      </p:sp>
    </p:spTree>
    <p:extLst>
      <p:ext uri="{BB962C8B-B14F-4D97-AF65-F5344CB8AC3E}">
        <p14:creationId xmlns:p14="http://schemas.microsoft.com/office/powerpoint/2010/main" val="755400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5</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6</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4196790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NL" i="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4227627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372317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dirty="0"/>
          </a:p>
        </p:txBody>
      </p:sp>
    </p:spTree>
    <p:extLst>
      <p:ext uri="{BB962C8B-B14F-4D97-AF65-F5344CB8AC3E}">
        <p14:creationId xmlns:p14="http://schemas.microsoft.com/office/powerpoint/2010/main" val="1894721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451650198"/>
      </p:ext>
    </p:extLst>
  </p:cSld>
  <p:clrMapOvr>
    <a:masterClrMapping/>
  </p:clrMapOvr>
  <p:extLst mod="1">
    <p:ext uri="{DCECCB84-F9BA-43D5-87BE-67443E8EF086}">
      <p15:sldGuideLst xmlns:p15="http://schemas.microsoft.com/office/powerpoint/2012/main">
        <p15:guide id="1" pos="27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oordwe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err="1"/>
              <a:t>Woordweb</a:t>
            </a:r>
            <a:r>
              <a:rPr lang="nl-NL" dirty="0"/>
              <a:t> Afbeelding</a:t>
            </a:r>
          </a:p>
        </p:txBody>
      </p:sp>
      <p:sp>
        <p:nvSpPr>
          <p:cNvPr id="6" name="Tekstvak 5">
            <a:extLst>
              <a:ext uri="{FF2B5EF4-FFF2-40B4-BE49-F238E27FC236}">
                <a16:creationId xmlns:a16="http://schemas.microsoft.com/office/drawing/2014/main" id="{DBC451DF-54BA-4CD2-A5CC-833BB4BD5AEC}"/>
              </a:ext>
            </a:extLst>
          </p:cNvPr>
          <p:cNvSpPr txBox="1"/>
          <p:nvPr userDrawn="1"/>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Tree>
    <p:extLst>
      <p:ext uri="{BB962C8B-B14F-4D97-AF65-F5344CB8AC3E}">
        <p14:creationId xmlns:p14="http://schemas.microsoft.com/office/powerpoint/2010/main" val="3016306668"/>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C6D58-E80D-4427-B67C-34B016BAB2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FAACCBE-55EE-42A8-9E19-B53BB24A25BC}"/>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0543321-8BD7-46AF-92A1-50DC010C7F2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DA8FE44-44A3-4BE1-9655-C69359552D0D}"/>
              </a:ext>
            </a:extLst>
          </p:cNvPr>
          <p:cNvSpPr>
            <a:spLocks noGrp="1"/>
          </p:cNvSpPr>
          <p:nvPr>
            <p:ph type="dt" sz="half" idx="10"/>
          </p:nvPr>
        </p:nvSpPr>
        <p:spPr/>
        <p:txBody>
          <a:bodyPr/>
          <a:lstStyle/>
          <a:p>
            <a:fld id="{256C78A9-A4EE-48A8-9F32-5D4D8BA1C962}" type="datetimeFigureOut">
              <a:rPr lang="nl-NL" smtClean="0"/>
              <a:t>9-10-2018</a:t>
            </a:fld>
            <a:endParaRPr lang="nl-NL"/>
          </a:p>
        </p:txBody>
      </p:sp>
      <p:sp>
        <p:nvSpPr>
          <p:cNvPr id="6" name="Tijdelijke aanduiding voor voettekst 5">
            <a:extLst>
              <a:ext uri="{FF2B5EF4-FFF2-40B4-BE49-F238E27FC236}">
                <a16:creationId xmlns:a16="http://schemas.microsoft.com/office/drawing/2014/main" id="{14D48E1F-99EB-4C2B-A7B5-D9F40054EAD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BD1261B-41F1-4EBC-A86F-CC6274AB1CE1}"/>
              </a:ext>
            </a:extLst>
          </p:cNvPr>
          <p:cNvSpPr>
            <a:spLocks noGrp="1"/>
          </p:cNvSpPr>
          <p:nvPr>
            <p:ph type="sldNum" sz="quarter" idx="12"/>
          </p:nvPr>
        </p:nvSpPr>
        <p:spPr/>
        <p:txBody>
          <a:bodyPr/>
          <a:lstStyle/>
          <a:p>
            <a:fld id="{D327BB7D-08C6-442E-B351-4DC6551825A9}" type="slidenum">
              <a:rPr lang="nl-NL" smtClean="0"/>
              <a:t>‹nr.›</a:t>
            </a:fld>
            <a:endParaRPr lang="nl-NL"/>
          </a:p>
        </p:txBody>
      </p:sp>
    </p:spTree>
    <p:extLst>
      <p:ext uri="{BB962C8B-B14F-4D97-AF65-F5344CB8AC3E}">
        <p14:creationId xmlns:p14="http://schemas.microsoft.com/office/powerpoint/2010/main" val="342984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1032963461"/>
      </p:ext>
    </p:extLst>
  </p:cSld>
  <p:clrMapOvr>
    <a:masterClrMapping/>
  </p:clrMapOvr>
  <p:extLst mod="1">
    <p:ext uri="{DCECCB84-F9BA-43D5-87BE-67443E8EF086}">
      <p15:sldGuideLst xmlns:p15="http://schemas.microsoft.com/office/powerpoint/2012/main">
        <p15:guide id="1" orient="horz" pos="42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190173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9" r:id="rId6"/>
    <p:sldLayoutId id="2147483660" r:id="rId7"/>
    <p:sldLayoutId id="2147483655" r:id="rId8"/>
    <p:sldLayoutId id="2147483654" r:id="rId9"/>
    <p:sldLayoutId id="2147483657" r:id="rId10"/>
    <p:sldLayoutId id="2147483658" r:id="rId11"/>
    <p:sldLayoutId id="2147483661" r:id="rId12"/>
    <p:sldLayoutId id="2147483662" r:id="rId13"/>
    <p:sldLayoutId id="2147483656"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708" userDrawn="1">
          <p15:clr>
            <a:srgbClr val="F26B43"/>
          </p15:clr>
        </p15:guide>
        <p15:guide id="4"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24687A-4064-401A-B563-112DE177B4D8}"/>
              </a:ext>
            </a:extLst>
          </p:cNvPr>
          <p:cNvSpPr>
            <a:spLocks noGrp="1"/>
          </p:cNvSpPr>
          <p:nvPr>
            <p:ph type="body" sz="quarter" idx="10"/>
          </p:nvPr>
        </p:nvSpPr>
        <p:spPr/>
        <p:txBody>
          <a:bodyPr/>
          <a:lstStyle/>
          <a:p>
            <a:r>
              <a:rPr lang="nl-NL" dirty="0"/>
              <a:t>Verlossing van verzoeking en de boze</a:t>
            </a:r>
          </a:p>
        </p:txBody>
      </p:sp>
      <p:sp>
        <p:nvSpPr>
          <p:cNvPr id="3" name="Titel 2">
            <a:extLst>
              <a:ext uri="{FF2B5EF4-FFF2-40B4-BE49-F238E27FC236}">
                <a16:creationId xmlns:a16="http://schemas.microsoft.com/office/drawing/2014/main" id="{185E0BF8-1F79-45E0-8133-A9357D0CDAAE}"/>
              </a:ext>
            </a:extLst>
          </p:cNvPr>
          <p:cNvSpPr>
            <a:spLocks noGrp="1"/>
          </p:cNvSpPr>
          <p:nvPr>
            <p:ph type="title"/>
          </p:nvPr>
        </p:nvSpPr>
        <p:spPr/>
        <p:txBody>
          <a:bodyPr>
            <a:normAutofit/>
          </a:bodyPr>
          <a:lstStyle/>
          <a:p>
            <a:r>
              <a:rPr lang="nl-NL"/>
              <a:t>Het gebed</a:t>
            </a:r>
            <a:endParaRPr lang="nl-NL" dirty="0"/>
          </a:p>
        </p:txBody>
      </p:sp>
    </p:spTree>
    <p:extLst>
      <p:ext uri="{BB962C8B-B14F-4D97-AF65-F5344CB8AC3E}">
        <p14:creationId xmlns:p14="http://schemas.microsoft.com/office/powerpoint/2010/main" val="11292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8A7EA-5696-4040-86B9-C2EAF91E0388}"/>
              </a:ext>
            </a:extLst>
          </p:cNvPr>
          <p:cNvSpPr>
            <a:spLocks noGrp="1"/>
          </p:cNvSpPr>
          <p:nvPr>
            <p:ph type="title"/>
          </p:nvPr>
        </p:nvSpPr>
        <p:spPr/>
        <p:txBody>
          <a:bodyPr>
            <a:normAutofit fontScale="90000"/>
          </a:bodyPr>
          <a:lstStyle/>
          <a:p>
            <a:r>
              <a:rPr lang="nl-NL" sz="3600" dirty="0"/>
              <a:t>De verlossing van de boze</a:t>
            </a:r>
            <a:endParaRPr lang="nl-NL" dirty="0"/>
          </a:p>
        </p:txBody>
      </p:sp>
      <p:sp>
        <p:nvSpPr>
          <p:cNvPr id="3" name="Tijdelijke aanduiding voor tekst 2">
            <a:extLst>
              <a:ext uri="{FF2B5EF4-FFF2-40B4-BE49-F238E27FC236}">
                <a16:creationId xmlns:a16="http://schemas.microsoft.com/office/drawing/2014/main" id="{DBF39CAC-9B11-47A2-AC26-BD563EBA6BA4}"/>
              </a:ext>
            </a:extLst>
          </p:cNvPr>
          <p:cNvSpPr>
            <a:spLocks noGrp="1"/>
          </p:cNvSpPr>
          <p:nvPr>
            <p:ph type="body" sz="quarter" idx="11"/>
          </p:nvPr>
        </p:nvSpPr>
        <p:spPr>
          <a:xfrm>
            <a:off x="2711624" y="2732088"/>
            <a:ext cx="4021138" cy="3168650"/>
          </a:xfrm>
        </p:spPr>
        <p:txBody>
          <a:bodyPr/>
          <a:lstStyle/>
          <a:p>
            <a:pPr marL="228600" indent="-228600">
              <a:buFont typeface="Arial" panose="020B0604020202020204" pitchFamily="34" charset="0"/>
              <a:buChar char="•"/>
            </a:pPr>
            <a:r>
              <a:rPr lang="nl-NL" sz="1800" dirty="0">
                <a:solidFill>
                  <a:prstClr val="black"/>
                </a:solidFill>
                <a:latin typeface="Calibri" panose="020F0502020204030204"/>
              </a:rPr>
              <a:t>Lees het stukje op blz. 92</a:t>
            </a:r>
          </a:p>
          <a:p>
            <a:pPr marL="228600" indent="-228600">
              <a:buFont typeface="Arial" panose="020B0604020202020204" pitchFamily="34" charset="0"/>
              <a:buChar char="•"/>
            </a:pPr>
            <a:r>
              <a:rPr lang="nl-NL" sz="1800" dirty="0">
                <a:solidFill>
                  <a:prstClr val="black"/>
                </a:solidFill>
                <a:latin typeface="Calibri" panose="020F0502020204030204"/>
              </a:rPr>
              <a:t>Waarom hebben wij verlossing van de boze nodig?</a:t>
            </a:r>
          </a:p>
        </p:txBody>
      </p:sp>
      <p:sp>
        <p:nvSpPr>
          <p:cNvPr id="4" name="Tijdelijke aanduiding voor verticale tekst 3">
            <a:extLst>
              <a:ext uri="{FF2B5EF4-FFF2-40B4-BE49-F238E27FC236}">
                <a16:creationId xmlns:a16="http://schemas.microsoft.com/office/drawing/2014/main" id="{E662B618-8F31-4277-A23D-14808099FC53}"/>
              </a:ext>
            </a:extLst>
          </p:cNvPr>
          <p:cNvSpPr>
            <a:spLocks noGrp="1"/>
          </p:cNvSpPr>
          <p:nvPr>
            <p:ph type="body" orient="vert" sz="quarter" idx="10"/>
          </p:nvPr>
        </p:nvSpPr>
        <p:spPr/>
        <p:txBody>
          <a:bodyPr/>
          <a:lstStyle/>
          <a:p>
            <a:r>
              <a:rPr lang="nl-NL" dirty="0"/>
              <a:t>Begrip: De Waarheid</a:t>
            </a:r>
          </a:p>
        </p:txBody>
      </p:sp>
      <p:pic>
        <p:nvPicPr>
          <p:cNvPr id="8" name="Tijdelijke aanduiding voor afbeelding 7">
            <a:extLst>
              <a:ext uri="{FF2B5EF4-FFF2-40B4-BE49-F238E27FC236}">
                <a16:creationId xmlns:a16="http://schemas.microsoft.com/office/drawing/2014/main" id="{C5E54230-39D6-4B57-8186-78454FF58590}"/>
              </a:ext>
            </a:extLst>
          </p:cNvPr>
          <p:cNvPicPr>
            <a:picLocks noGrp="1" noChangeAspect="1"/>
          </p:cNvPicPr>
          <p:nvPr>
            <p:ph type="pic" sz="quarter" idx="12"/>
          </p:nvPr>
        </p:nvPicPr>
        <p:blipFill rotWithShape="1">
          <a:blip r:embed="rId3"/>
          <a:srcRect l="39296" t="-90" r="9390" b="90"/>
          <a:stretch/>
        </p:blipFill>
        <p:spPr>
          <a:xfrm>
            <a:off x="6984000" y="190800"/>
            <a:ext cx="5014800" cy="6476400"/>
          </a:xfrm>
          <a:prstGeom prst="rect">
            <a:avLst/>
          </a:prstGeom>
        </p:spPr>
      </p:pic>
    </p:spTree>
    <p:extLst>
      <p:ext uri="{BB962C8B-B14F-4D97-AF65-F5344CB8AC3E}">
        <p14:creationId xmlns:p14="http://schemas.microsoft.com/office/powerpoint/2010/main" val="3451608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094E7C7-48FF-4CC5-A354-12CB85FFCEBC}"/>
              </a:ext>
            </a:extLst>
          </p:cNvPr>
          <p:cNvSpPr>
            <a:spLocks noGrp="1"/>
          </p:cNvSpPr>
          <p:nvPr>
            <p:ph type="title"/>
          </p:nvPr>
        </p:nvSpPr>
        <p:spPr/>
        <p:txBody>
          <a:bodyPr/>
          <a:lstStyle/>
          <a:p>
            <a:r>
              <a:rPr lang="nl-NL" sz="3600" dirty="0"/>
              <a:t>Verwerkingsvragen</a:t>
            </a:r>
            <a:endParaRPr lang="nl-NL" dirty="0"/>
          </a:p>
        </p:txBody>
      </p:sp>
      <p:sp>
        <p:nvSpPr>
          <p:cNvPr id="7" name="Tijdelijke aanduiding voor tekst 6">
            <a:extLst>
              <a:ext uri="{FF2B5EF4-FFF2-40B4-BE49-F238E27FC236}">
                <a16:creationId xmlns:a16="http://schemas.microsoft.com/office/drawing/2014/main" id="{88A062EF-5B51-4814-A235-CFF12E2B23EF}"/>
              </a:ext>
            </a:extLst>
          </p:cNvPr>
          <p:cNvSpPr>
            <a:spLocks noGrp="1"/>
          </p:cNvSpPr>
          <p:nvPr>
            <p:ph type="body" sz="quarter" idx="11"/>
          </p:nvPr>
        </p:nvSpPr>
        <p:spPr/>
        <p:txBody>
          <a:bodyPr/>
          <a:lstStyle/>
          <a:p>
            <a:r>
              <a:rPr lang="nl-NL" dirty="0"/>
              <a:t>Bespreek de verwerkingsvragen op </a:t>
            </a:r>
            <a:r>
              <a:rPr lang="nl-NL" dirty="0" err="1"/>
              <a:t>blz</a:t>
            </a:r>
            <a:r>
              <a:rPr lang="nl-NL" dirty="0"/>
              <a:t> 93</a:t>
            </a:r>
          </a:p>
        </p:txBody>
      </p:sp>
    </p:spTree>
    <p:extLst>
      <p:ext uri="{BB962C8B-B14F-4D97-AF65-F5344CB8AC3E}">
        <p14:creationId xmlns:p14="http://schemas.microsoft.com/office/powerpoint/2010/main" val="168606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69A146-9C24-4B38-9E6D-58E306BB4989}"/>
              </a:ext>
            </a:extLst>
          </p:cNvPr>
          <p:cNvSpPr>
            <a:spLocks noGrp="1"/>
          </p:cNvSpPr>
          <p:nvPr>
            <p:ph type="title"/>
          </p:nvPr>
        </p:nvSpPr>
        <p:spPr/>
        <p:txBody>
          <a:bodyPr/>
          <a:lstStyle/>
          <a:p>
            <a:r>
              <a:rPr lang="nl-NL" dirty="0"/>
              <a:t>Verwerking</a:t>
            </a:r>
          </a:p>
        </p:txBody>
      </p:sp>
      <p:sp>
        <p:nvSpPr>
          <p:cNvPr id="3" name="Tijdelijke aanduiding voor tekst 2">
            <a:extLst>
              <a:ext uri="{FF2B5EF4-FFF2-40B4-BE49-F238E27FC236}">
                <a16:creationId xmlns:a16="http://schemas.microsoft.com/office/drawing/2014/main" id="{9CA33D86-BE55-409D-BC3D-1A82CBE52760}"/>
              </a:ext>
            </a:extLst>
          </p:cNvPr>
          <p:cNvSpPr>
            <a:spLocks noGrp="1"/>
          </p:cNvSpPr>
          <p:nvPr>
            <p:ph type="body" sz="quarter" idx="11"/>
          </p:nvPr>
        </p:nvSpPr>
        <p:spPr/>
        <p:txBody>
          <a:bodyPr/>
          <a:lstStyle/>
          <a:p>
            <a:r>
              <a:rPr lang="nl-NL" dirty="0"/>
              <a:t>Maak de opdracht op blz. 90</a:t>
            </a:r>
          </a:p>
          <a:p>
            <a:r>
              <a:rPr lang="nl-NL" dirty="0"/>
              <a:t>Trek de pijlen van het </a:t>
            </a:r>
            <a:r>
              <a:rPr lang="nl-NL" dirty="0" err="1"/>
              <a:t>linkervlak</a:t>
            </a:r>
            <a:r>
              <a:rPr lang="nl-NL" dirty="0"/>
              <a:t> naar het juiste antwoord in het rechtervlak</a:t>
            </a:r>
          </a:p>
        </p:txBody>
      </p:sp>
      <p:sp>
        <p:nvSpPr>
          <p:cNvPr id="4" name="Tijdelijke aanduiding voor verticale tekst 3">
            <a:extLst>
              <a:ext uri="{FF2B5EF4-FFF2-40B4-BE49-F238E27FC236}">
                <a16:creationId xmlns:a16="http://schemas.microsoft.com/office/drawing/2014/main" id="{C0F68874-8FBD-4BC6-A5CD-5E9345D75FE2}"/>
              </a:ext>
            </a:extLst>
          </p:cNvPr>
          <p:cNvSpPr>
            <a:spLocks noGrp="1"/>
          </p:cNvSpPr>
          <p:nvPr>
            <p:ph type="body" orient="vert" sz="quarter" idx="10"/>
          </p:nvPr>
        </p:nvSpPr>
        <p:spPr/>
        <p:txBody>
          <a:bodyPr/>
          <a:lstStyle/>
          <a:p>
            <a:r>
              <a:rPr lang="nl-NL" dirty="0"/>
              <a:t>Verwerking</a:t>
            </a:r>
          </a:p>
        </p:txBody>
      </p:sp>
      <p:pic>
        <p:nvPicPr>
          <p:cNvPr id="6" name="Tijdelijke aanduiding voor afbeelding 5">
            <a:extLst>
              <a:ext uri="{FF2B5EF4-FFF2-40B4-BE49-F238E27FC236}">
                <a16:creationId xmlns:a16="http://schemas.microsoft.com/office/drawing/2014/main" id="{DF420295-C490-4817-B114-3D34982A5748}"/>
              </a:ext>
            </a:extLst>
          </p:cNvPr>
          <p:cNvPicPr>
            <a:picLocks noGrp="1" noChangeAspect="1"/>
          </p:cNvPicPr>
          <p:nvPr>
            <p:ph type="pic" sz="quarter" idx="12"/>
          </p:nvPr>
        </p:nvPicPr>
        <p:blipFill rotWithShape="1">
          <a:blip r:embed="rId2"/>
          <a:srcRect l="38" t="-26259" r="33591" b="-26259"/>
          <a:stretch/>
        </p:blipFill>
        <p:spPr>
          <a:xfrm>
            <a:off x="6984000" y="190800"/>
            <a:ext cx="5014800" cy="6476400"/>
          </a:xfrm>
          <a:prstGeom prst="rect">
            <a:avLst/>
          </a:prstGeom>
        </p:spPr>
      </p:pic>
    </p:spTree>
    <p:extLst>
      <p:ext uri="{BB962C8B-B14F-4D97-AF65-F5344CB8AC3E}">
        <p14:creationId xmlns:p14="http://schemas.microsoft.com/office/powerpoint/2010/main" val="3328004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id="{CE9817F8-4D3D-4337-BF1D-B6C817882EB7}"/>
              </a:ext>
            </a:extLst>
          </p:cNvPr>
          <p:cNvSpPr>
            <a:spLocks noGrp="1"/>
          </p:cNvSpPr>
          <p:nvPr>
            <p:ph type="body" sz="quarter" idx="11"/>
          </p:nvPr>
        </p:nvSpPr>
        <p:spPr/>
        <p:txBody>
          <a:bodyPr>
            <a:normAutofit/>
          </a:bodyPr>
          <a:lstStyle/>
          <a:p>
            <a:r>
              <a:rPr lang="nl-NL" dirty="0"/>
              <a:t>De duivel, de wereld en ons eigen ´ik´ zoeken onze ondergang. In de zesde bede bidden we om bescherming daartegen.</a:t>
            </a:r>
          </a:p>
          <a:p>
            <a:r>
              <a:rPr lang="nl-NL" dirty="0"/>
              <a:t>Een verzoeking moedigt je aan om God of Jezus te verloochenen of Hem ontrouw te zijn.</a:t>
            </a:r>
          </a:p>
          <a:p>
            <a:r>
              <a:rPr lang="nl-NL" dirty="0"/>
              <a:t>Als gelovig christen ervaar je de kracht van de verzoeking en bid je om bescherming.</a:t>
            </a:r>
          </a:p>
          <a:p>
            <a:r>
              <a:rPr lang="nl-NL" dirty="0"/>
              <a:t>Het gaat erom dat je jouw verzoekingen kent en er weg van blijft.</a:t>
            </a:r>
          </a:p>
          <a:p>
            <a:r>
              <a:rPr lang="nl-NL" dirty="0"/>
              <a:t>Jezus heeft de boze overwonnen. Als je in Hem gelooft, dan kan de satan je niet meer volledig in zijn macht krijgen. Wees wel waakzaam, want de satan gaat rond als een briesende leeuw op zoek naar mensen die hij kan verslinden.</a:t>
            </a:r>
          </a:p>
        </p:txBody>
      </p:sp>
    </p:spTree>
    <p:extLst>
      <p:ext uri="{BB962C8B-B14F-4D97-AF65-F5344CB8AC3E}">
        <p14:creationId xmlns:p14="http://schemas.microsoft.com/office/powerpoint/2010/main" val="675279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id="{86FC2383-0DED-42E7-988E-175742205B1D}"/>
              </a:ext>
            </a:extLst>
          </p:cNvPr>
          <p:cNvSpPr>
            <a:spLocks noGrp="1"/>
          </p:cNvSpPr>
          <p:nvPr>
            <p:ph type="body" sz="quarter" idx="11"/>
          </p:nvPr>
        </p:nvSpPr>
        <p:spPr/>
        <p:txBody>
          <a:bodyPr/>
          <a:lstStyle/>
          <a:p>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id="{0D828282-5F35-4134-B3C6-B81078C4D91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26D8BE-3871-4F94-AB72-BE23D8044902}"/>
              </a:ext>
            </a:extLst>
          </p:cNvPr>
          <p:cNvSpPr>
            <a:spLocks noGrp="1"/>
          </p:cNvSpPr>
          <p:nvPr>
            <p:ph type="title"/>
          </p:nvPr>
        </p:nvSpPr>
        <p:spPr/>
        <p:txBody>
          <a:bodyPr/>
          <a:lstStyle/>
          <a:p>
            <a:r>
              <a:rPr lang="nl-NL" dirty="0"/>
              <a:t>Extra vragen</a:t>
            </a:r>
          </a:p>
        </p:txBody>
      </p:sp>
      <p:sp>
        <p:nvSpPr>
          <p:cNvPr id="3" name="Tijdelijke aanduiding voor tekst 2">
            <a:extLst>
              <a:ext uri="{FF2B5EF4-FFF2-40B4-BE49-F238E27FC236}">
                <a16:creationId xmlns:a16="http://schemas.microsoft.com/office/drawing/2014/main" id="{2907FE0E-2D49-4A30-B6A4-56A5C0D0BF5C}"/>
              </a:ext>
            </a:extLst>
          </p:cNvPr>
          <p:cNvSpPr>
            <a:spLocks noGrp="1"/>
          </p:cNvSpPr>
          <p:nvPr>
            <p:ph type="body" sz="quarter" idx="11"/>
          </p:nvPr>
        </p:nvSpPr>
        <p:spPr/>
        <p:txBody>
          <a:bodyPr/>
          <a:lstStyle/>
          <a:p>
            <a:pPr marL="342900" indent="-342900">
              <a:buFont typeface="+mj-lt"/>
              <a:buAutoNum type="arabicPeriod"/>
            </a:pPr>
            <a:r>
              <a:rPr lang="nl-NL" dirty="0"/>
              <a:t>In deze les gaat het over verzoekingen die beantwoord worden vanuit de Bijbel. Bedenk eens een lijstje met Bijbelteksten die je zouden kunnen helpen om antwoord te geven op verzoekingen.</a:t>
            </a:r>
          </a:p>
          <a:p>
            <a:pPr marL="342900" indent="-342900">
              <a:buFont typeface="+mj-lt"/>
              <a:buAutoNum type="arabicPeriod"/>
            </a:pPr>
            <a:r>
              <a:rPr lang="nl-NL" dirty="0"/>
              <a:t>‘Wie de jeugd heeft, heeft de toekomst’. Hoe probeert de duivel de catechisanten in zijn greep te houden/krijgen?</a:t>
            </a:r>
          </a:p>
        </p:txBody>
      </p:sp>
    </p:spTree>
    <p:extLst>
      <p:ext uri="{BB962C8B-B14F-4D97-AF65-F5344CB8AC3E}">
        <p14:creationId xmlns:p14="http://schemas.microsoft.com/office/powerpoint/2010/main" val="695291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F59AC-96F3-4EF2-AA97-794AE6E520A1}"/>
              </a:ext>
            </a:extLst>
          </p:cNvPr>
          <p:cNvSpPr>
            <a:spLocks noGrp="1"/>
          </p:cNvSpPr>
          <p:nvPr>
            <p:ph type="title"/>
          </p:nvPr>
        </p:nvSpPr>
        <p:spPr/>
        <p:txBody>
          <a:bodyPr/>
          <a:lstStyle/>
          <a:p>
            <a:r>
              <a:rPr lang="nl-NL" dirty="0"/>
              <a:t>Poster</a:t>
            </a:r>
          </a:p>
        </p:txBody>
      </p:sp>
      <p:sp>
        <p:nvSpPr>
          <p:cNvPr id="3" name="Tijdelijke aanduiding voor tekst 2">
            <a:extLst>
              <a:ext uri="{FF2B5EF4-FFF2-40B4-BE49-F238E27FC236}">
                <a16:creationId xmlns:a16="http://schemas.microsoft.com/office/drawing/2014/main" id="{74273648-6C9B-47DA-9825-98514AA0B86E}"/>
              </a:ext>
            </a:extLst>
          </p:cNvPr>
          <p:cNvSpPr>
            <a:spLocks noGrp="1"/>
          </p:cNvSpPr>
          <p:nvPr>
            <p:ph type="body" sz="quarter" idx="11"/>
          </p:nvPr>
        </p:nvSpPr>
        <p:spPr/>
        <p:txBody>
          <a:bodyPr/>
          <a:lstStyle/>
          <a:p>
            <a:r>
              <a:rPr lang="nl-NL" dirty="0"/>
              <a:t>Maak in groepjes van twee of drie een poster met daarop verleidingen getekend en/of opgeschreven en het antwoord wat erop kan geven. </a:t>
            </a:r>
          </a:p>
        </p:txBody>
      </p:sp>
      <p:sp>
        <p:nvSpPr>
          <p:cNvPr id="4" name="Tijdelijke aanduiding voor verticale tekst 3">
            <a:extLst>
              <a:ext uri="{FF2B5EF4-FFF2-40B4-BE49-F238E27FC236}">
                <a16:creationId xmlns:a16="http://schemas.microsoft.com/office/drawing/2014/main" id="{AB8385CF-518D-4455-9F93-1F62ED342AEE}"/>
              </a:ext>
            </a:extLst>
          </p:cNvPr>
          <p:cNvSpPr>
            <a:spLocks noGrp="1"/>
          </p:cNvSpPr>
          <p:nvPr>
            <p:ph type="body" orient="vert" sz="quarter" idx="10"/>
          </p:nvPr>
        </p:nvSpPr>
        <p:spPr/>
        <p:txBody>
          <a:bodyPr/>
          <a:lstStyle/>
          <a:p>
            <a:r>
              <a:rPr lang="nl-NL" dirty="0"/>
              <a:t>Verwerking</a:t>
            </a:r>
          </a:p>
        </p:txBody>
      </p:sp>
      <p:pic>
        <p:nvPicPr>
          <p:cNvPr id="1026" name="Picture 2" descr="Fight, Poster, Panel, Åil, Iris, View, Ensure All">
            <a:extLst>
              <a:ext uri="{FF2B5EF4-FFF2-40B4-BE49-F238E27FC236}">
                <a16:creationId xmlns:a16="http://schemas.microsoft.com/office/drawing/2014/main" id="{FE646339-967B-4C18-9079-E26C9B36E763}"/>
              </a:ext>
            </a:extLst>
          </p:cNvPr>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l="11287" r="1128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889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F59AC-96F3-4EF2-AA97-794AE6E520A1}"/>
              </a:ext>
            </a:extLst>
          </p:cNvPr>
          <p:cNvSpPr>
            <a:spLocks noGrp="1"/>
          </p:cNvSpPr>
          <p:nvPr>
            <p:ph type="title"/>
          </p:nvPr>
        </p:nvSpPr>
        <p:spPr/>
        <p:txBody>
          <a:bodyPr/>
          <a:lstStyle/>
          <a:p>
            <a:r>
              <a:rPr lang="nl-NL" dirty="0"/>
              <a:t>Stille borddiscussie</a:t>
            </a:r>
          </a:p>
        </p:txBody>
      </p:sp>
      <p:sp>
        <p:nvSpPr>
          <p:cNvPr id="3" name="Tijdelijke aanduiding voor tekst 2">
            <a:extLst>
              <a:ext uri="{FF2B5EF4-FFF2-40B4-BE49-F238E27FC236}">
                <a16:creationId xmlns:a16="http://schemas.microsoft.com/office/drawing/2014/main" id="{74273648-6C9B-47DA-9825-98514AA0B86E}"/>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Schrijf op het bord welke verleidingen er zijn</a:t>
            </a:r>
          </a:p>
          <a:p>
            <a:pPr marL="285750" indent="-285750">
              <a:buFont typeface="Arial" panose="020B0604020202020204" pitchFamily="34" charset="0"/>
              <a:buChar char="•"/>
            </a:pPr>
            <a:r>
              <a:rPr lang="nl-NL" dirty="0"/>
              <a:t>Zet een plusje achter de verleiding op het bord die je het moeilijkst vindt</a:t>
            </a:r>
          </a:p>
        </p:txBody>
      </p:sp>
      <p:sp>
        <p:nvSpPr>
          <p:cNvPr id="4" name="Tijdelijke aanduiding voor verticale tekst 3">
            <a:extLst>
              <a:ext uri="{FF2B5EF4-FFF2-40B4-BE49-F238E27FC236}">
                <a16:creationId xmlns:a16="http://schemas.microsoft.com/office/drawing/2014/main" id="{AB8385CF-518D-4455-9F93-1F62ED342AEE}"/>
              </a:ext>
            </a:extLst>
          </p:cNvPr>
          <p:cNvSpPr>
            <a:spLocks noGrp="1"/>
          </p:cNvSpPr>
          <p:nvPr>
            <p:ph type="body" orient="vert" sz="quarter" idx="10"/>
          </p:nvPr>
        </p:nvSpPr>
        <p:spPr/>
        <p:txBody>
          <a:bodyPr/>
          <a:lstStyle/>
          <a:p>
            <a:r>
              <a:rPr lang="nl-NL" dirty="0"/>
              <a:t>Verwerking</a:t>
            </a:r>
          </a:p>
        </p:txBody>
      </p:sp>
      <p:pic>
        <p:nvPicPr>
          <p:cNvPr id="2050" name="Picture 2" descr="Whiteboard, Dry Erase, Marker, Blank, White Board">
            <a:extLst>
              <a:ext uri="{FF2B5EF4-FFF2-40B4-BE49-F238E27FC236}">
                <a16:creationId xmlns:a16="http://schemas.microsoft.com/office/drawing/2014/main" id="{38994DC7-66F3-4FBB-8964-3CC4F6F47F62}"/>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9251" t="-25021" r="13423" b="-25021"/>
          <a:stretch/>
        </p:blipFill>
        <p:spPr bwMode="auto">
          <a:xfrm>
            <a:off x="6984000" y="190800"/>
            <a:ext cx="5014800" cy="64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574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005BF336-9D3E-4D5B-85E2-D2617318206D}"/>
              </a:ext>
            </a:extLst>
          </p:cNvPr>
          <p:cNvSpPr>
            <a:spLocks noGrp="1"/>
          </p:cNvSpPr>
          <p:nvPr>
            <p:ph type="body" sz="quarter" idx="11"/>
          </p:nvPr>
        </p:nvSpPr>
        <p:spPr/>
        <p:txBody>
          <a:bodyPr/>
          <a:lstStyle/>
          <a:p>
            <a:r>
              <a:rPr lang="nl-NL" dirty="0"/>
              <a:t>Zingen</a:t>
            </a:r>
          </a:p>
        </p:txBody>
      </p:sp>
      <p:sp>
        <p:nvSpPr>
          <p:cNvPr id="5" name="Tijdelijke aanduiding voor tekst 4">
            <a:extLst>
              <a:ext uri="{FF2B5EF4-FFF2-40B4-BE49-F238E27FC236}">
                <a16:creationId xmlns:a16="http://schemas.microsoft.com/office/drawing/2014/main" id="{DA963E0E-98EB-40AF-AF28-4179317589CB}"/>
              </a:ext>
            </a:extLst>
          </p:cNvPr>
          <p:cNvSpPr>
            <a:spLocks noGrp="1"/>
          </p:cNvSpPr>
          <p:nvPr>
            <p:ph type="body" sz="quarter" idx="13"/>
          </p:nvPr>
        </p:nvSpPr>
        <p:spPr>
          <a:xfrm>
            <a:off x="2711624" y="3092128"/>
            <a:ext cx="4021138" cy="336872"/>
          </a:xfrm>
        </p:spPr>
        <p:txBody>
          <a:bodyPr/>
          <a:lstStyle/>
          <a:p>
            <a:r>
              <a:rPr lang="nl-NL" dirty="0">
                <a:solidFill>
                  <a:srgbClr val="000000"/>
                </a:solidFill>
              </a:rPr>
              <a:t>Gebed des Heeren : 7, 8</a:t>
            </a:r>
          </a:p>
        </p:txBody>
      </p:sp>
      <p:sp>
        <p:nvSpPr>
          <p:cNvPr id="6" name="Tijdelijke aanduiding voor tekst 5">
            <a:extLst>
              <a:ext uri="{FF2B5EF4-FFF2-40B4-BE49-F238E27FC236}">
                <a16:creationId xmlns:a16="http://schemas.microsoft.com/office/drawing/2014/main"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2107A419-FF58-42D9-8B04-B369ACFA708E}"/>
              </a:ext>
            </a:extLst>
          </p:cNvPr>
          <p:cNvSpPr>
            <a:spLocks noGrp="1"/>
          </p:cNvSpPr>
          <p:nvPr>
            <p:ph type="body" sz="quarter" idx="16"/>
          </p:nvPr>
        </p:nvSpPr>
        <p:spPr/>
        <p:txBody>
          <a:bodyPr/>
          <a:lstStyle/>
          <a:p>
            <a:r>
              <a:rPr lang="en-US" dirty="0" err="1"/>
              <a:t>Mattheüs</a:t>
            </a:r>
            <a:r>
              <a:rPr lang="en-US" dirty="0"/>
              <a:t> 4:1-11</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CC6F45D9-1949-4B33-B7E3-738339D8D11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649707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p:txBody>
          <a:bodyPr>
            <a:normAutofit/>
          </a:bodyPr>
          <a:lstStyle/>
          <a:p>
            <a:r>
              <a:rPr lang="en-US" dirty="0" err="1"/>
              <a:t>Maak</a:t>
            </a:r>
            <a:r>
              <a:rPr lang="en-US" dirty="0"/>
              <a:t> de </a:t>
            </a:r>
            <a:r>
              <a:rPr lang="en-US" dirty="0" err="1"/>
              <a:t>vragen</a:t>
            </a:r>
            <a:r>
              <a:rPr lang="en-US" dirty="0"/>
              <a:t> </a:t>
            </a:r>
            <a:r>
              <a:rPr lang="en-US" dirty="0" err="1"/>
              <a:t>bij</a:t>
            </a:r>
            <a:r>
              <a:rPr lang="en-US" dirty="0"/>
              <a:t> de </a:t>
            </a:r>
            <a:r>
              <a:rPr lang="en-US" dirty="0" err="1"/>
              <a:t>Bijbelstudie</a:t>
            </a:r>
            <a:r>
              <a:rPr lang="en-US" dirty="0"/>
              <a:t> op </a:t>
            </a:r>
            <a:r>
              <a:rPr lang="en-US" dirty="0" err="1"/>
              <a:t>blz</a:t>
            </a:r>
            <a:r>
              <a:rPr lang="en-US" dirty="0"/>
              <a:t>. 91</a:t>
            </a:r>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id="{F446B18B-F132-423C-A461-6A572AD8E1E3}"/>
              </a:ext>
            </a:extLst>
          </p:cNvPr>
          <p:cNvSpPr>
            <a:spLocks noGrp="1"/>
          </p:cNvSpPr>
          <p:nvPr>
            <p:ph type="body" sz="quarter" idx="11"/>
          </p:nvPr>
        </p:nvSpPr>
        <p:spPr/>
        <p:txBody>
          <a:bodyPr/>
          <a:lstStyle/>
          <a:p>
            <a:r>
              <a:rPr lang="nl-NL" dirty="0"/>
              <a:t>Ik weet wat de zesde bede is en wat die bede inhoudt. </a:t>
            </a:r>
          </a:p>
        </p:txBody>
      </p:sp>
      <p:sp>
        <p:nvSpPr>
          <p:cNvPr id="4" name="Tijdelijke aanduiding voor tekst 3">
            <a:extLst>
              <a:ext uri="{FF2B5EF4-FFF2-40B4-BE49-F238E27FC236}">
                <a16:creationId xmlns:a16="http://schemas.microsoft.com/office/drawing/2014/main" id="{BD47AB57-DEA3-4F1C-95EB-314E70933470}"/>
              </a:ext>
            </a:extLst>
          </p:cNvPr>
          <p:cNvSpPr>
            <a:spLocks noGrp="1"/>
          </p:cNvSpPr>
          <p:nvPr>
            <p:ph type="body" sz="quarter" idx="12"/>
          </p:nvPr>
        </p:nvSpPr>
        <p:spPr/>
        <p:txBody>
          <a:bodyPr/>
          <a:lstStyle/>
          <a:p>
            <a:r>
              <a:rPr lang="nl-NL" dirty="0"/>
              <a:t>Ik besef dat de verzoekingen mij bij God vandaan willen houden en dat ik biddend keuzes kan maken om verleidingen te weerstaan. </a:t>
            </a:r>
          </a:p>
        </p:txBody>
      </p:sp>
      <p:sp>
        <p:nvSpPr>
          <p:cNvPr id="5" name="Tijdelijke aanduiding voor tekst 4">
            <a:extLst>
              <a:ext uri="{FF2B5EF4-FFF2-40B4-BE49-F238E27FC236}">
                <a16:creationId xmlns:a16="http://schemas.microsoft.com/office/drawing/2014/main" id="{2E00330B-D89F-4258-9D65-0470906CA6D4}"/>
              </a:ext>
            </a:extLst>
          </p:cNvPr>
          <p:cNvSpPr>
            <a:spLocks noGrp="1"/>
          </p:cNvSpPr>
          <p:nvPr>
            <p:ph type="body" sz="quarter" idx="13"/>
          </p:nvPr>
        </p:nvSpPr>
        <p:spPr/>
        <p:txBody>
          <a:bodyPr/>
          <a:lstStyle/>
          <a:p>
            <a:r>
              <a:rPr lang="nl-NL" dirty="0"/>
              <a:t>Ik kan Bijbelteksten uit het hoofd leren en deze in herinnering brengen als ik verleid word. </a:t>
            </a:r>
          </a:p>
        </p:txBody>
      </p:sp>
    </p:spTree>
    <p:extLst>
      <p:ext uri="{BB962C8B-B14F-4D97-AF65-F5344CB8AC3E}">
        <p14:creationId xmlns:p14="http://schemas.microsoft.com/office/powerpoint/2010/main" val="2407276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endParaRPr lang="nl-NL" dirty="0"/>
          </a:p>
        </p:txBody>
      </p:sp>
      <p:pic>
        <p:nvPicPr>
          <p:cNvPr id="2" name="Tijdelijke aanduiding voor afbeelding 1">
            <a:extLst>
              <a:ext uri="{FF2B5EF4-FFF2-40B4-BE49-F238E27FC236}">
                <a16:creationId xmlns:a16="http://schemas.microsoft.com/office/drawing/2014/main" id="{9D71DA5F-2879-4440-BA64-B13FD7291393}"/>
              </a:ext>
            </a:extLst>
          </p:cNvPr>
          <p:cNvPicPr>
            <a:picLocks noGrp="1" noChangeAspect="1"/>
          </p:cNvPicPr>
          <p:nvPr>
            <p:ph type="pic" sz="quarter" idx="12"/>
          </p:nvPr>
        </p:nvPicPr>
        <p:blipFill>
          <a:blip r:embed="rId3"/>
          <a:srcRect l="5831" r="5831"/>
          <a:stretch>
            <a:fillRect/>
          </a:stretch>
        </p:blipFill>
        <p:spPr>
          <a:prstGeom prst="rect">
            <a:avLst/>
          </a:prstGeom>
        </p:spPr>
      </p:pic>
    </p:spTree>
    <p:extLst>
      <p:ext uri="{BB962C8B-B14F-4D97-AF65-F5344CB8AC3E}">
        <p14:creationId xmlns:p14="http://schemas.microsoft.com/office/powerpoint/2010/main" val="3451835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a:bodyPr>
          <a:lstStyle/>
          <a:p>
            <a:r>
              <a:rPr lang="nl-NL" dirty="0"/>
              <a:t>De zesde bede</a:t>
            </a:r>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marL="285750" lvl="0" indent="-285750">
              <a:buFont typeface="Arial" panose="020B0604020202020204" pitchFamily="34" charset="0"/>
              <a:buChar char="•"/>
            </a:pPr>
            <a:r>
              <a:rPr lang="nl-NL" sz="1800" dirty="0">
                <a:solidFill>
                  <a:prstClr val="black"/>
                </a:solidFill>
                <a:latin typeface="Calibri" panose="020F0502020204030204"/>
              </a:rPr>
              <a:t>Lees het stukje op blz. 91</a:t>
            </a:r>
          </a:p>
          <a:p>
            <a:pPr marL="285750" indent="-285750">
              <a:buFont typeface="Arial" panose="020B0604020202020204" pitchFamily="34" charset="0"/>
              <a:buChar char="•"/>
            </a:pPr>
            <a:r>
              <a:rPr lang="nl-NL" sz="1800" dirty="0">
                <a:solidFill>
                  <a:prstClr val="black"/>
                </a:solidFill>
                <a:latin typeface="Calibri" panose="020F0502020204030204"/>
              </a:rPr>
              <a:t>Waarom bidden we: </a:t>
            </a:r>
            <a:r>
              <a:rPr lang="nl-NL" sz="1800" i="1" dirty="0">
                <a:solidFill>
                  <a:prstClr val="black"/>
                </a:solidFill>
                <a:latin typeface="Calibri" panose="020F0502020204030204"/>
              </a:rPr>
              <a:t>Leid ons niet in verzoeking, maar verlos ons van de boze?</a:t>
            </a:r>
            <a:endParaRPr lang="nl-NL" sz="1800" dirty="0">
              <a:solidFill>
                <a:prstClr val="black"/>
              </a:solidFill>
              <a:latin typeface="Calibri" panose="020F0502020204030204"/>
            </a:endParaRPr>
          </a:p>
          <a:p>
            <a:pPr lvl="0" indent="-228600">
              <a:buFont typeface="Arial" panose="020B0604020202020204" pitchFamily="34" charset="0"/>
              <a:buChar char="•"/>
            </a:pPr>
            <a:endParaRPr lang="nl-NL" sz="1800" dirty="0">
              <a:solidFill>
                <a:prstClr val="black"/>
              </a:solidFill>
              <a:latin typeface="Calibri" panose="020F0502020204030204"/>
            </a:endParaRP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r>
              <a:rPr lang="en-US" dirty="0"/>
              <a:t>Begrip: </a:t>
            </a:r>
            <a:r>
              <a:rPr lang="nl-NL" dirty="0"/>
              <a:t>Bedrog</a:t>
            </a:r>
          </a:p>
        </p:txBody>
      </p:sp>
      <p:pic>
        <p:nvPicPr>
          <p:cNvPr id="9" name="Picture 2" descr="woman standing at beach beside shark signage">
            <a:extLst>
              <a:ext uri="{FF2B5EF4-FFF2-40B4-BE49-F238E27FC236}">
                <a16:creationId xmlns:a16="http://schemas.microsoft.com/office/drawing/2014/main" id="{7E25AE82-0F22-477A-87EA-77AA756462DA}"/>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1947" t="11905" r="59093" b="25198"/>
          <a:stretch/>
        </p:blipFill>
        <p:spPr bwMode="auto">
          <a:xfrm>
            <a:off x="6983413" y="190500"/>
            <a:ext cx="5014912"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1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782E1-2C76-4BAB-97B4-C87260E79EFB}"/>
              </a:ext>
            </a:extLst>
          </p:cNvPr>
          <p:cNvSpPr>
            <a:spLocks noGrp="1"/>
          </p:cNvSpPr>
          <p:nvPr>
            <p:ph type="title"/>
          </p:nvPr>
        </p:nvSpPr>
        <p:spPr/>
        <p:txBody>
          <a:bodyPr>
            <a:normAutofit fontScale="90000"/>
          </a:bodyPr>
          <a:lstStyle/>
          <a:p>
            <a:r>
              <a:rPr lang="nl-NL" dirty="0"/>
              <a:t>Leid ons niet in verzoeking</a:t>
            </a:r>
          </a:p>
        </p:txBody>
      </p:sp>
      <p:sp>
        <p:nvSpPr>
          <p:cNvPr id="5" name="Tijdelijke aanduiding voor tekst 4">
            <a:extLst>
              <a:ext uri="{FF2B5EF4-FFF2-40B4-BE49-F238E27FC236}">
                <a16:creationId xmlns:a16="http://schemas.microsoft.com/office/drawing/2014/main" id="{0E37C93D-2B36-41CA-A6F8-A11FE59D0362}"/>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solidFill>
                  <a:prstClr val="black"/>
                </a:solidFill>
                <a:latin typeface="Calibri" panose="020F0502020204030204"/>
              </a:rPr>
              <a:t>Lees het stukje op blz. 91</a:t>
            </a:r>
          </a:p>
          <a:p>
            <a:pPr marL="285750" indent="-285750">
              <a:buFont typeface="Arial" panose="020B0604020202020204" pitchFamily="34" charset="0"/>
              <a:buChar char="•"/>
            </a:pPr>
            <a:r>
              <a:rPr lang="nl-NL" dirty="0">
                <a:solidFill>
                  <a:prstClr val="black"/>
                </a:solidFill>
                <a:latin typeface="Calibri" panose="020F0502020204030204"/>
              </a:rPr>
              <a:t>Wat is een verzoeking?</a:t>
            </a:r>
          </a:p>
          <a:p>
            <a:pPr marL="285750" indent="-285750">
              <a:buFont typeface="Arial" panose="020B0604020202020204" pitchFamily="34" charset="0"/>
              <a:buChar char="•"/>
            </a:pPr>
            <a:endParaRPr lang="nl-NL" dirty="0"/>
          </a:p>
        </p:txBody>
      </p:sp>
      <p:sp>
        <p:nvSpPr>
          <p:cNvPr id="4" name="Tijdelijke aanduiding voor verticale tekst 3">
            <a:extLst>
              <a:ext uri="{FF2B5EF4-FFF2-40B4-BE49-F238E27FC236}">
                <a16:creationId xmlns:a16="http://schemas.microsoft.com/office/drawing/2014/main" id="{15B4CDEC-8945-4CAB-AD26-77E9D38C194A}"/>
              </a:ext>
            </a:extLst>
          </p:cNvPr>
          <p:cNvSpPr>
            <a:spLocks noGrp="1"/>
          </p:cNvSpPr>
          <p:nvPr>
            <p:ph type="body" orient="vert" sz="quarter" idx="10"/>
          </p:nvPr>
        </p:nvSpPr>
        <p:spPr/>
        <p:txBody>
          <a:bodyPr>
            <a:normAutofit/>
          </a:bodyPr>
          <a:lstStyle/>
          <a:p>
            <a:r>
              <a:rPr lang="nl-NL" dirty="0"/>
              <a:t>Begrip: Roddelen</a:t>
            </a:r>
          </a:p>
        </p:txBody>
      </p:sp>
      <p:sp>
        <p:nvSpPr>
          <p:cNvPr id="6" name="Tijdelijke aanduiding voor afbeelding 5">
            <a:extLst>
              <a:ext uri="{FF2B5EF4-FFF2-40B4-BE49-F238E27FC236}">
                <a16:creationId xmlns:a16="http://schemas.microsoft.com/office/drawing/2014/main" id="{E77A9C81-3EF1-4A1E-81EB-5289A5967B9F}"/>
              </a:ext>
            </a:extLst>
          </p:cNvPr>
          <p:cNvSpPr>
            <a:spLocks noGrp="1"/>
          </p:cNvSpPr>
          <p:nvPr>
            <p:ph type="pic" sz="quarter" idx="12"/>
          </p:nvPr>
        </p:nvSpPr>
        <p:spPr/>
      </p:sp>
    </p:spTree>
    <p:extLst>
      <p:ext uri="{BB962C8B-B14F-4D97-AF65-F5344CB8AC3E}">
        <p14:creationId xmlns:p14="http://schemas.microsoft.com/office/powerpoint/2010/main" val="105742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5171A-EC85-4487-A57A-E0D4D6BDA338}"/>
              </a:ext>
            </a:extLst>
          </p:cNvPr>
          <p:cNvSpPr>
            <a:spLocks noGrp="1"/>
          </p:cNvSpPr>
          <p:nvPr>
            <p:ph type="title"/>
          </p:nvPr>
        </p:nvSpPr>
        <p:spPr/>
        <p:txBody>
          <a:bodyPr>
            <a:normAutofit fontScale="90000"/>
          </a:bodyPr>
          <a:lstStyle/>
          <a:p>
            <a:r>
              <a:rPr lang="nl-NL" sz="3600" dirty="0"/>
              <a:t>Verzoeking voelen</a:t>
            </a:r>
            <a:endParaRPr lang="nl-NL" dirty="0"/>
          </a:p>
        </p:txBody>
      </p:sp>
      <p:sp>
        <p:nvSpPr>
          <p:cNvPr id="3" name="Tijdelijke aanduiding voor tekst 2">
            <a:extLst>
              <a:ext uri="{FF2B5EF4-FFF2-40B4-BE49-F238E27FC236}">
                <a16:creationId xmlns:a16="http://schemas.microsoft.com/office/drawing/2014/main" id="{2683A586-523E-40E8-A731-92B1DEE6EA03}"/>
              </a:ext>
            </a:extLst>
          </p:cNvPr>
          <p:cNvSpPr>
            <a:spLocks noGrp="1"/>
          </p:cNvSpPr>
          <p:nvPr>
            <p:ph type="body" sz="quarter" idx="11"/>
          </p:nvPr>
        </p:nvSpPr>
        <p:spPr/>
        <p:txBody>
          <a:bodyPr/>
          <a:lstStyle/>
          <a:p>
            <a:pPr marL="285750" indent="-285750">
              <a:buFont typeface="Arial" panose="020B0604020202020204" pitchFamily="34" charset="0"/>
              <a:buChar char="•"/>
            </a:pPr>
            <a:r>
              <a:rPr lang="nl-NL" sz="1800" dirty="0">
                <a:solidFill>
                  <a:prstClr val="black"/>
                </a:solidFill>
                <a:latin typeface="Calibri" panose="020F0502020204030204"/>
              </a:rPr>
              <a:t>Lees het stukje op blz. 91</a:t>
            </a:r>
          </a:p>
          <a:p>
            <a:pPr marL="285750" indent="-285750">
              <a:buFont typeface="Arial" panose="020B0604020202020204" pitchFamily="34" charset="0"/>
              <a:buChar char="•"/>
            </a:pPr>
            <a:r>
              <a:rPr lang="nl-NL" sz="1800" dirty="0">
                <a:solidFill>
                  <a:prstClr val="black"/>
                </a:solidFill>
                <a:latin typeface="Calibri" panose="020F0502020204030204"/>
              </a:rPr>
              <a:t>Waarom voelt een gelovige verzoekingen wél en ongelovigen niet?</a:t>
            </a:r>
          </a:p>
          <a:p>
            <a:pPr marL="285750" indent="-285750">
              <a:buFont typeface="Arial" panose="020B0604020202020204" pitchFamily="34" charset="0"/>
              <a:buChar char="•"/>
            </a:pPr>
            <a:endParaRPr lang="nl-NL" sz="1800" dirty="0"/>
          </a:p>
        </p:txBody>
      </p:sp>
      <p:sp>
        <p:nvSpPr>
          <p:cNvPr id="4" name="Tijdelijke aanduiding voor verticale tekst 3">
            <a:extLst>
              <a:ext uri="{FF2B5EF4-FFF2-40B4-BE49-F238E27FC236}">
                <a16:creationId xmlns:a16="http://schemas.microsoft.com/office/drawing/2014/main" id="{ED399912-63CD-4954-9191-7186549E378A}"/>
              </a:ext>
            </a:extLst>
          </p:cNvPr>
          <p:cNvSpPr>
            <a:spLocks noGrp="1"/>
          </p:cNvSpPr>
          <p:nvPr>
            <p:ph type="body" orient="vert" sz="quarter" idx="10"/>
          </p:nvPr>
        </p:nvSpPr>
        <p:spPr>
          <a:xfrm>
            <a:off x="46800" y="1396800"/>
            <a:ext cx="493200" cy="5272289"/>
          </a:xfrm>
        </p:spPr>
        <p:txBody>
          <a:bodyPr>
            <a:normAutofit/>
          </a:bodyPr>
          <a:lstStyle/>
          <a:p>
            <a:r>
              <a:rPr lang="nl-NL" dirty="0"/>
              <a:t>Begrip: Duivelswerk</a:t>
            </a:r>
          </a:p>
        </p:txBody>
      </p:sp>
      <p:pic>
        <p:nvPicPr>
          <p:cNvPr id="2050" name="Picture 2" descr="Mountain Bike, Bike, Transalp, Cyclists, Singletrail">
            <a:extLst>
              <a:ext uri="{FF2B5EF4-FFF2-40B4-BE49-F238E27FC236}">
                <a16:creationId xmlns:a16="http://schemas.microsoft.com/office/drawing/2014/main" id="{F682C16E-7ADC-4D4C-BCD4-566B4F735CCB}"/>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0965" r="2096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46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DAB87-C726-4E69-845A-56B197D1A660}"/>
              </a:ext>
            </a:extLst>
          </p:cNvPr>
          <p:cNvSpPr>
            <a:spLocks noGrp="1"/>
          </p:cNvSpPr>
          <p:nvPr>
            <p:ph type="title"/>
          </p:nvPr>
        </p:nvSpPr>
        <p:spPr/>
        <p:txBody>
          <a:bodyPr>
            <a:normAutofit fontScale="90000"/>
          </a:bodyPr>
          <a:lstStyle/>
          <a:p>
            <a:r>
              <a:rPr lang="nl-NL" sz="3200" dirty="0"/>
              <a:t>Wees de duivel een stap voor</a:t>
            </a:r>
            <a:endParaRPr lang="nl-NL" dirty="0"/>
          </a:p>
        </p:txBody>
      </p:sp>
      <p:sp>
        <p:nvSpPr>
          <p:cNvPr id="3" name="Tijdelijke aanduiding voor tekst 2">
            <a:extLst>
              <a:ext uri="{FF2B5EF4-FFF2-40B4-BE49-F238E27FC236}">
                <a16:creationId xmlns:a16="http://schemas.microsoft.com/office/drawing/2014/main" id="{3258D185-FF63-42C5-977E-9D0E8CB698EB}"/>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solidFill>
                  <a:prstClr val="black"/>
                </a:solidFill>
                <a:latin typeface="Calibri" panose="020F0502020204030204"/>
              </a:rPr>
              <a:t>Lees het stukje op blz. 91</a:t>
            </a:r>
          </a:p>
          <a:p>
            <a:pPr marL="285750" indent="-285750">
              <a:buFont typeface="Arial" panose="020B0604020202020204" pitchFamily="34" charset="0"/>
              <a:buChar char="•"/>
            </a:pPr>
            <a:r>
              <a:rPr lang="nl-NL" dirty="0">
                <a:solidFill>
                  <a:prstClr val="black"/>
                </a:solidFill>
                <a:latin typeface="Calibri" panose="020F0502020204030204"/>
              </a:rPr>
              <a:t>Waarom is het belangrijk om voor verzoeking bewaard te worden?</a:t>
            </a:r>
          </a:p>
          <a:p>
            <a:pPr marL="285750" indent="-285750">
              <a:buFont typeface="Arial" panose="020B0604020202020204" pitchFamily="34" charset="0"/>
              <a:buChar char="•"/>
            </a:pPr>
            <a:endParaRPr lang="nl-NL" sz="1600" dirty="0"/>
          </a:p>
        </p:txBody>
      </p:sp>
      <p:sp>
        <p:nvSpPr>
          <p:cNvPr id="4" name="Tijdelijke aanduiding voor verticale tekst 3">
            <a:extLst>
              <a:ext uri="{FF2B5EF4-FFF2-40B4-BE49-F238E27FC236}">
                <a16:creationId xmlns:a16="http://schemas.microsoft.com/office/drawing/2014/main" id="{422696D2-A487-4AD3-BCC4-A5A3FAAFF227}"/>
              </a:ext>
            </a:extLst>
          </p:cNvPr>
          <p:cNvSpPr>
            <a:spLocks noGrp="1"/>
          </p:cNvSpPr>
          <p:nvPr>
            <p:ph type="body" orient="vert" sz="quarter" idx="10"/>
          </p:nvPr>
        </p:nvSpPr>
        <p:spPr/>
        <p:txBody>
          <a:bodyPr>
            <a:normAutofit/>
          </a:bodyPr>
          <a:lstStyle/>
          <a:p>
            <a:r>
              <a:rPr lang="nl-NL" dirty="0"/>
              <a:t>Begrip: Eerlijk</a:t>
            </a:r>
          </a:p>
        </p:txBody>
      </p:sp>
      <p:pic>
        <p:nvPicPr>
          <p:cNvPr id="5" name="Tijdelijke aanduiding voor afbeelding 4">
            <a:extLst>
              <a:ext uri="{FF2B5EF4-FFF2-40B4-BE49-F238E27FC236}">
                <a16:creationId xmlns:a16="http://schemas.microsoft.com/office/drawing/2014/main" id="{9C2BFC01-A1DC-44D2-9A4C-F35791FAB90A}"/>
              </a:ext>
            </a:extLst>
          </p:cNvPr>
          <p:cNvPicPr>
            <a:picLocks noGrp="1" noChangeAspect="1"/>
          </p:cNvPicPr>
          <p:nvPr>
            <p:ph type="pic" sz="quarter" idx="12"/>
          </p:nvPr>
        </p:nvPicPr>
        <p:blipFill>
          <a:blip r:embed="rId3"/>
          <a:srcRect l="24159" r="24159"/>
          <a:stretch>
            <a:fillRect/>
          </a:stretch>
        </p:blipFill>
        <p:spPr>
          <a:prstGeom prst="rect">
            <a:avLst/>
          </a:prstGeom>
        </p:spPr>
      </p:pic>
    </p:spTree>
    <p:extLst>
      <p:ext uri="{BB962C8B-B14F-4D97-AF65-F5344CB8AC3E}">
        <p14:creationId xmlns:p14="http://schemas.microsoft.com/office/powerpoint/2010/main" val="2908452329"/>
      </p:ext>
    </p:extLst>
  </p:cSld>
  <p:clrMapOvr>
    <a:masterClrMapping/>
  </p:clrMapOvr>
</p:sld>
</file>

<file path=ppt/theme/theme1.xml><?xml version="1.0" encoding="utf-8"?>
<a:theme xmlns:a="http://schemas.openxmlformats.org/drawingml/2006/main" name="Office-thema">
  <a:themeElements>
    <a:clrScheme name="LeerMij-HHJO">
      <a:dk1>
        <a:srgbClr val="009CC2"/>
      </a:dk1>
      <a:lt1>
        <a:sysClr val="window" lastClr="FFFFFF"/>
      </a:lt1>
      <a:dk2>
        <a:srgbClr val="A2569D"/>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 id="{5A2530EE-E064-A148-B1F0-57E335DF8228}" vid="{387B95F8-31E1-2E4A-A55D-08FBD7291E0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8c2f9ac2b87fc57b1978e03445ccd19d">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b160582b1316b6f1d0a66178553a5204"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12-14 jaar Deel 3</Derde_x0020_onderwerp>
    <Hoofdonderwerp xmlns="5e2d06a2-e894-4fc0-9219-8ef4d89372f1">Catechesemethode Leer mij</Hoofdonderwerp>
    <Tweede_x0020_onderwerp xmlns="5e2d06a2-e894-4fc0-9219-8ef4d89372f1">Inhoud methode</Tweede_x0020_onderwerp>
    <Jaar xmlns="5e2d06a2-e894-4fc0-9219-8ef4d89372f1" xsi:nil="true"/>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CD2E26AE-B4E7-44AA-BC89-9A45DF35C9FB}"/>
</file>

<file path=customXml/itemProps2.xml><?xml version="1.0" encoding="utf-8"?>
<ds:datastoreItem xmlns:ds="http://schemas.openxmlformats.org/officeDocument/2006/customXml" ds:itemID="{97994C46-FA2A-4336-81D7-B94239556DCC}"/>
</file>

<file path=customXml/itemProps3.xml><?xml version="1.0" encoding="utf-8"?>
<ds:datastoreItem xmlns:ds="http://schemas.openxmlformats.org/officeDocument/2006/customXml" ds:itemID="{4081808A-DC5C-4797-8A9A-D50A9CEF7843}"/>
</file>

<file path=docProps/app.xml><?xml version="1.0" encoding="utf-8"?>
<Properties xmlns="http://schemas.openxmlformats.org/officeDocument/2006/extended-properties" xmlns:vt="http://schemas.openxmlformats.org/officeDocument/2006/docPropsVTypes">
  <Template>LeerMij-catechesatiemethode-HHJO</Template>
  <TotalTime>528</TotalTime>
  <Words>516</Words>
  <Application>Microsoft Office PowerPoint</Application>
  <PresentationFormat>Breedbeeld</PresentationFormat>
  <Paragraphs>72</Paragraphs>
  <Slides>17</Slides>
  <Notes>13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Calibri</vt:lpstr>
      <vt:lpstr>ITC Officina Serif Std Book</vt:lpstr>
      <vt:lpstr>Segoe UI</vt:lpstr>
      <vt:lpstr>Office-thema</vt:lpstr>
      <vt:lpstr>Het gebed</vt:lpstr>
      <vt:lpstr>Opening</vt:lpstr>
      <vt:lpstr>Bijbelstudie</vt:lpstr>
      <vt:lpstr>Doelen</vt:lpstr>
      <vt:lpstr>Binnenkomer</vt:lpstr>
      <vt:lpstr>De zesde bede</vt:lpstr>
      <vt:lpstr>Leid ons niet in verzoeking</vt:lpstr>
      <vt:lpstr>Verzoeking voelen</vt:lpstr>
      <vt:lpstr>Wees de duivel een stap voor</vt:lpstr>
      <vt:lpstr>De verlossing van de boze</vt:lpstr>
      <vt:lpstr>Verwerkingsvragen</vt:lpstr>
      <vt:lpstr>Verwerking</vt:lpstr>
      <vt:lpstr>Samenvatting</vt:lpstr>
      <vt:lpstr>Huiswerk volgende keer</vt:lpstr>
      <vt:lpstr>Extra vragen</vt:lpstr>
      <vt:lpstr>Poster</vt:lpstr>
      <vt:lpstr>Stille borddiscussie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Bijbel</dc:title>
  <dc:creator>Arie van der Plas</dc:creator>
  <cp:lastModifiedBy>S.T. Lagendijk</cp:lastModifiedBy>
  <cp:revision>99</cp:revision>
  <dcterms:created xsi:type="dcterms:W3CDTF">2018-01-11T12:38:21Z</dcterms:created>
  <dcterms:modified xsi:type="dcterms:W3CDTF">2018-10-09T06:25:18Z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y fmtid="{D5CDD505-2E9C-101B-9397-08002B2CF9AE}" pid="3" name="Order">
    <vt:r8>100</vt:r8>
  </property>
</Properties>
</file>