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90" d="100"/>
          <a:sy n="90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342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Amen is omhoog wijzen: Het gaat om de HEERE en Zijn eer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0" dirty="0"/>
              <a:t>Afbeelding: soldaten plaatsen de vlag, als teken van overwinning. Zo heeft Christus overwonnen.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87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Lofprijzing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Het gebed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Amen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97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zeg je als je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amen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zegt?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heeft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amen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te maken met deze afbeelding?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Begrip</a:t>
            </a:r>
          </a:p>
        </p:txBody>
      </p:sp>
      <p:pic>
        <p:nvPicPr>
          <p:cNvPr id="6146" name="Picture 2" descr="Ad Nauseum, Weary, Closing, Far, Enough, No More Word">
            <a:extLst>
              <a:ext uri="{FF2B5EF4-FFF2-40B4-BE49-F238E27FC236}">
                <a16:creationId xmlns:a16="http://schemas.microsoft.com/office/drawing/2014/main" id="{028732BF-D098-4A1D-BE73-CCBD3594CEB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-16607" r="5998" b="-53140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98.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bidden gaat voor een gelovige als het goed is over in aanbidden</a:t>
            </a:r>
          </a:p>
          <a:p>
            <a:r>
              <a:rPr lang="nl-NL" dirty="0"/>
              <a:t>In de bede ‘Want Uw is het Koninkrijk’ gaat het om Gods eer, maar er ligt ook een pleitgrond en een troostgrond voor de gelovige in</a:t>
            </a:r>
          </a:p>
          <a:p>
            <a:r>
              <a:rPr lang="nl-NL" dirty="0"/>
              <a:t>In het woordje ‘amen’ ligt voor de gelovige een vast vertrouwen op Gods waarheid, trouw en beloften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266AF-91F4-4FF1-9762-E7EC3AB7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verwerkingsvragen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4B020A-747D-4724-9308-5E3A9737E1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Leg je eigen gebed eens naast het ‘Onze Vader’. Hoe zou het komen dat wij wel bidden, maar vaak niet aanbidden?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‘Amen’ is een belijdenis van vertrouwen in de verhoring van het gebed. En als je gebed dan niet wordt verhoord?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Het woord ‘amen’ komt tientallen keren voor in de Bijbel. Hoe wordt het gebruikt in Deut. 27:15-26? En in Psalm 72:19? En in 2 Korinthe 1:20?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Hoe kan (de opbouw van) het ‘Onze Vader’ je helpen bij je eigen gebed?</a:t>
            </a:r>
          </a:p>
        </p:txBody>
      </p:sp>
    </p:spTree>
    <p:extLst>
      <p:ext uri="{BB962C8B-B14F-4D97-AF65-F5344CB8AC3E}">
        <p14:creationId xmlns:p14="http://schemas.microsoft.com/office/powerpoint/2010/main" val="337103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B5A7A-1888-4267-8B0F-77363CAA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Gedicht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7FE7D1-59FC-44DF-BCBA-9436372CB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‘Onze Vader’ heeft de opbouw: lofprijzing, gebed, lofprijzing.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een gedicht waarin deze opbouw naar voren komt. 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2661452F-FEB5-430C-A58F-8428A946271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Verwerking</a:t>
            </a:r>
          </a:p>
        </p:txBody>
      </p:sp>
      <p:pic>
        <p:nvPicPr>
          <p:cNvPr id="7170" name="Picture 2" descr="Letter, Paper, Writing, Poem, Bench, Handwriting">
            <a:extLst>
              <a:ext uri="{FF2B5EF4-FFF2-40B4-BE49-F238E27FC236}">
                <a16:creationId xmlns:a16="http://schemas.microsoft.com/office/drawing/2014/main" id="{EF8A0BAD-D78D-480D-8F03-936E574C6DA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t="-21414" r="5939" b="-39280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2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B5A7A-1888-4267-8B0F-77363CAA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Presenteren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7FE7D1-59FC-44DF-BCBA-9436372CB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Bereid in tweetallen een presentatie voor over twee vragen: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Waarom bid jij?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Wat bid jij? 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2661452F-FEB5-430C-A58F-8428A946271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Verwerking</a:t>
            </a:r>
          </a:p>
        </p:txBody>
      </p:sp>
      <p:pic>
        <p:nvPicPr>
          <p:cNvPr id="8196" name="Picture 4" descr="Business Card, Contract, Presentation, Tie, Business">
            <a:extLst>
              <a:ext uri="{FF2B5EF4-FFF2-40B4-BE49-F238E27FC236}">
                <a16:creationId xmlns:a16="http://schemas.microsoft.com/office/drawing/2014/main" id="{31CE0528-9735-45BD-AE46-1882D9BFE85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112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8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1624" y="3092128"/>
            <a:ext cx="4021138" cy="336872"/>
          </a:xfrm>
        </p:spPr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Ps. 150:1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Kronieken</a:t>
            </a:r>
            <a:r>
              <a:rPr lang="en-US" dirty="0"/>
              <a:t> 29:10-21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Maak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Bijbelstudie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95 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wat de lofprijzing is en wat dit inhoudt.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de bede ‘Leer ons bidden’ vooral voor de lofprijzing nodig is. Van onszelf gaat het namelijk niet om de eer en de heerschappij van God, maar om onszelf.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voorbeelden noemen van bidders in de Bijbel die de eer van God centraal stelden. </a:t>
            </a:r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Statue, Pointing, Finger, Street Statue, Sculpture">
            <a:extLst>
              <a:ext uri="{FF2B5EF4-FFF2-40B4-BE49-F238E27FC236}">
                <a16:creationId xmlns:a16="http://schemas.microsoft.com/office/drawing/2014/main" id="{51D9B9DC-EE31-48A0-A0C2-1004B625BFB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2581" r="338" b="-76252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lofprijzing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het verschil tussen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bidden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en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aanbidden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/>
              <a:t>Begrip</a:t>
            </a:r>
            <a:endParaRPr lang="nl-NL" dirty="0"/>
          </a:p>
        </p:txBody>
      </p:sp>
      <p:pic>
        <p:nvPicPr>
          <p:cNvPr id="2050" name="Picture 2" descr="Choir, Worship, Singers, Praise, Praising, Church">
            <a:extLst>
              <a:ext uri="{FF2B5EF4-FFF2-40B4-BE49-F238E27FC236}">
                <a16:creationId xmlns:a16="http://schemas.microsoft.com/office/drawing/2014/main" id="{3DC0AECD-E450-4BD5-A3EE-C4DA438252B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-7677" r="4063" b="-7677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Uw is het Koninkrijk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37C93D-2B36-41CA-A6F8-A11FE59D0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Met Wie begint en eindigt het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Onze Vader</a:t>
            </a: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</a:t>
            </a:r>
          </a:p>
        </p:txBody>
      </p:sp>
      <p:pic>
        <p:nvPicPr>
          <p:cNvPr id="3074" name="Picture 2" descr="Chess, Pawn, King, Game, Tournament, Intelligence">
            <a:extLst>
              <a:ext uri="{FF2B5EF4-FFF2-40B4-BE49-F238E27FC236}">
                <a16:creationId xmlns:a16="http://schemas.microsoft.com/office/drawing/2014/main" id="{A7B51D22-56D7-4EE4-83CB-8D43CDD61D3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r="235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Uw is de kracht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 vraag je om als je bidt: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Uw is de kracht?</a:t>
            </a: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nl-NL" dirty="0"/>
              <a:t>Begrip</a:t>
            </a:r>
          </a:p>
        </p:txBody>
      </p:sp>
      <p:pic>
        <p:nvPicPr>
          <p:cNvPr id="4098" name="Picture 2" descr="Indian Flag, Indian Army, Statue, Independence Dag">
            <a:extLst>
              <a:ext uri="{FF2B5EF4-FFF2-40B4-BE49-F238E27FC236}">
                <a16:creationId xmlns:a16="http://schemas.microsoft.com/office/drawing/2014/main" id="{A21D9605-2C59-4243-93C4-08286DDA8BC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-53115" r="7398" b="-51275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Uw is de heerlijkheid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Waar vraag je om als je bidt: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Uw is de heerlijkheid?</a:t>
            </a:r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</a:t>
            </a:r>
          </a:p>
        </p:txBody>
      </p:sp>
      <p:pic>
        <p:nvPicPr>
          <p:cNvPr id="5122" name="Picture 2" descr="Church, Choir, Singer, Cecilian, Organ, Music, Neuwied">
            <a:extLst>
              <a:ext uri="{FF2B5EF4-FFF2-40B4-BE49-F238E27FC236}">
                <a16:creationId xmlns:a16="http://schemas.microsoft.com/office/drawing/2014/main" id="{08E73C48-BFC5-4EA2-BF0E-21C9E03D13C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r="241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3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EF9CB4D1-C998-40C3-A9FF-581D0CC90A46}"/>
</file>

<file path=customXml/itemProps2.xml><?xml version="1.0" encoding="utf-8"?>
<ds:datastoreItem xmlns:ds="http://schemas.openxmlformats.org/officeDocument/2006/customXml" ds:itemID="{3FC6ED61-806B-478C-8B9E-9A6E8840A601}"/>
</file>

<file path=customXml/itemProps3.xml><?xml version="1.0" encoding="utf-8"?>
<ds:datastoreItem xmlns:ds="http://schemas.openxmlformats.org/officeDocument/2006/customXml" ds:itemID="{A74631C3-4A5B-4DBB-AC78-A2315F519B49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545</TotalTime>
  <Words>472</Words>
  <Application>Microsoft Office PowerPoint</Application>
  <PresentationFormat>Breedbeeld</PresentationFormat>
  <Paragraphs>70</Paragraphs>
  <Slides>16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Doelen</vt:lpstr>
      <vt:lpstr>Binnenkomer</vt:lpstr>
      <vt:lpstr>De lofprijzing</vt:lpstr>
      <vt:lpstr>Uw is het Koninkrijk</vt:lpstr>
      <vt:lpstr>Uw is de kracht</vt:lpstr>
      <vt:lpstr>Uw is de heerlijkheid</vt:lpstr>
      <vt:lpstr>Amen</vt:lpstr>
      <vt:lpstr>Verwerkingsvragen</vt:lpstr>
      <vt:lpstr>Samenvatting</vt:lpstr>
      <vt:lpstr>Huiswerk volgende keer</vt:lpstr>
      <vt:lpstr>Extra verwerkingsvragen</vt:lpstr>
      <vt:lpstr>Gedicht</vt:lpstr>
      <vt:lpstr>Presenteren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97</cp:revision>
  <dcterms:created xsi:type="dcterms:W3CDTF">2018-01-11T12:38:21Z</dcterms:created>
  <dcterms:modified xsi:type="dcterms:W3CDTF">2018-10-09T07:16:04Z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