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80" r:id="rId15"/>
    <p:sldId id="28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iedere jongere twee post-its. Stel de volgende twee vragen: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wil God als Vader zijn?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is het moeilijk om lijden te accepteren?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jongeren vervolgens hun antwoorden voor in op het bord plakken.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 vervolgens hun antwoorden kort samen en ga in op punten die de jongeren moeilijk vinden of wat meer aandacht vraagt.</a:t>
            </a:r>
          </a:p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Foto: Heelal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 als Vader en Schepper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voorzienigheid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Gods voorzienigheid?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4098" name="Picture 2" descr="Sculpture, Wood, Child, Parents, Holzfigur, Figure">
            <a:extLst>
              <a:ext uri="{FF2B5EF4-FFF2-40B4-BE49-F238E27FC236}">
                <a16:creationId xmlns:a16="http://schemas.microsoft.com/office/drawing/2014/main" id="{55640C06-B2D0-4F2C-B251-F4BC05512F3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62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is zonder begin of eind, Hij is eeuwig.</a:t>
            </a:r>
          </a:p>
          <a:p>
            <a:r>
              <a:rPr lang="nl-NL" dirty="0"/>
              <a:t>God laat Zich als de Vader kennen – Hij is betrokken op Zijn schepping.</a:t>
            </a:r>
          </a:p>
          <a:p>
            <a:r>
              <a:rPr lang="nl-NL" dirty="0"/>
              <a:t>God is de Koning van hemel en aarde, waarbij niets Hem uit de hand loopt.</a:t>
            </a:r>
          </a:p>
          <a:p>
            <a:r>
              <a:rPr lang="nl-NL" dirty="0"/>
              <a:t>In moeilijke omstandigheden mogen we in geloof ons vertrouwen op God stellen.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Post-it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Wie wil God als Vader zijn?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Waarom is het moeilijk om lijden te accepteren?</a:t>
            </a:r>
          </a:p>
          <a:p>
            <a:endParaRPr lang="nl-NL" dirty="0"/>
          </a:p>
        </p:txBody>
      </p:sp>
      <p:pic>
        <p:nvPicPr>
          <p:cNvPr id="5122" name="Picture 2" descr="Workshop, Pens, Post-It Note, Sticky Note, Business">
            <a:extLst>
              <a:ext uri="{FF2B5EF4-FFF2-40B4-BE49-F238E27FC236}">
                <a16:creationId xmlns:a16="http://schemas.microsoft.com/office/drawing/2014/main" id="{3C23AC20-13AE-4860-9700-B87A9A1F5EA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Vragen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nl-NL" dirty="0"/>
              <a:t>Discuseer over de stelling: God de Vader weet wat zijn kinderen nodig hebben!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dirty="0"/>
              <a:t>Reageer eens op de volgende uitspraken: ‘Waar was God op 11 september 2001?’ ‘Waar was God in Auschwitz?’ ‘Waar is God in Noord-Korea?’</a:t>
            </a:r>
          </a:p>
          <a:p>
            <a:endParaRPr lang="nl-NL" dirty="0"/>
          </a:p>
        </p:txBody>
      </p:sp>
      <p:pic>
        <p:nvPicPr>
          <p:cNvPr id="6146" name="Picture 2" descr="Mindmap, Brainstorm, Idea, Innovation, Imagination">
            <a:extLst>
              <a:ext uri="{FF2B5EF4-FFF2-40B4-BE49-F238E27FC236}">
                <a16:creationId xmlns:a16="http://schemas.microsoft.com/office/drawing/2014/main" id="{DF5C8946-1979-4242-A4C4-3032F09F60C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0" r="264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33:7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Handelingen</a:t>
            </a:r>
            <a:r>
              <a:rPr lang="en-US" dirty="0"/>
              <a:t> 17:22-31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59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CE21190A-BA7C-4C0D-BF1F-115DE5ACCE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8060" r="806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God de hemel en de aarde geschapen heeft en door Zijn voorzienigheid nog onderhoudt. 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alleen door het geloof in Christus ik Gods Vaderlijke zorg geniet.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dingen in mijn leven noemen waarin ik Gods Vaderlijke zorg zie.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de Vader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twee aspecten heeft het Vader-zijn van God?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wordt God ten volle je Vader?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1026" name="Picture 2" descr="Baby, Care, Child, Cute, Dad, Face, Family, Father">
            <a:extLst>
              <a:ext uri="{FF2B5EF4-FFF2-40B4-BE49-F238E27FC236}">
                <a16:creationId xmlns:a16="http://schemas.microsoft.com/office/drawing/2014/main" id="{A839E2D9-145F-4720-8B1F-50070E5D13F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8" b="6948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 de volmaakte Vader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zorgt God als Vader voor Zijn kinderen?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7" name="Tijdelijke aanduiding voor afbeelding 1">
            <a:extLst>
              <a:ext uri="{FF2B5EF4-FFF2-40B4-BE49-F238E27FC236}">
                <a16:creationId xmlns:a16="http://schemas.microsoft.com/office/drawing/2014/main" id="{D3CAD68B-2350-4B33-B832-5EB0A9029D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217" r="24217"/>
          <a:stretch>
            <a:fillRect/>
          </a:stretch>
        </p:blipFill>
        <p:spPr>
          <a:xfrm>
            <a:off x="6983413" y="190500"/>
            <a:ext cx="501491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de almachtige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betekent het dat God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almachtig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Sunrise, Space, Outer Space, Globe, World, Earth, Flare">
            <a:extLst>
              <a:ext uri="{FF2B5EF4-FFF2-40B4-BE49-F238E27FC236}">
                <a16:creationId xmlns:a16="http://schemas.microsoft.com/office/drawing/2014/main" id="{F145C605-579C-4D4B-9FC2-0A2C8696CC4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3" r="3064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 de Schepper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/>
              <a:t>Wat moet onze reactie zijn als we horen dat God de Schepper is?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Universe, Sky, Star, Space, Cosmos, Galaxy">
            <a:extLst>
              <a:ext uri="{FF2B5EF4-FFF2-40B4-BE49-F238E27FC236}">
                <a16:creationId xmlns:a16="http://schemas.microsoft.com/office/drawing/2014/main" id="{5B9F9621-8DAD-4D8D-A925-D0636C9FE21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3" r="317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E12659DE-1A9A-4563-8D97-8473A7817533}"/>
</file>

<file path=customXml/itemProps2.xml><?xml version="1.0" encoding="utf-8"?>
<ds:datastoreItem xmlns:ds="http://schemas.openxmlformats.org/officeDocument/2006/customXml" ds:itemID="{D9E4CF47-ADF2-4CA0-936E-07D3491F5EAB}"/>
</file>

<file path=customXml/itemProps3.xml><?xml version="1.0" encoding="utf-8"?>
<ds:datastoreItem xmlns:ds="http://schemas.openxmlformats.org/officeDocument/2006/customXml" ds:itemID="{DB74E9EA-27D6-4B6A-897F-B802700C8D57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399</TotalTime>
  <Words>359</Words>
  <Application>Microsoft Office PowerPoint</Application>
  <PresentationFormat>Breedbeeld</PresentationFormat>
  <Paragraphs>73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God de Vader</vt:lpstr>
      <vt:lpstr>God de volmaakte Vader</vt:lpstr>
      <vt:lpstr>God de almachtige</vt:lpstr>
      <vt:lpstr>God de Schepper</vt:lpstr>
      <vt:lpstr>Gods voorzienigheid</vt:lpstr>
      <vt:lpstr>Verwerkingsvragen</vt:lpstr>
      <vt:lpstr>Samenvatting</vt:lpstr>
      <vt:lpstr>Huiswerk volgende keer</vt:lpstr>
      <vt:lpstr>Post-it</vt:lpstr>
      <vt:lpstr>Vragen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73</cp:revision>
  <dcterms:created xsi:type="dcterms:W3CDTF">2018-01-11T12:38:21Z</dcterms:created>
  <dcterms:modified xsi:type="dcterms:W3CDTF">2018-10-19T11:35:40Z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