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84" r:id="rId12"/>
    <p:sldId id="266" r:id="rId13"/>
    <p:sldId id="267" r:id="rId14"/>
    <p:sldId id="268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>
        <p:scale>
          <a:sx n="75" d="100"/>
          <a:sy n="75" d="100"/>
        </p:scale>
        <p:origin x="22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99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 het ‘Wachtwoord der hervormers’ voor van ds. R. Murray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MacCheyne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Eens was ik een vreemdeling voor God en mijn hart;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gevoelde geen schuld en ik kende geen smart.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vroeg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niet:,,Mijn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ziele door ziet gij uw lot?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zult gij rechtvaardig verschijnen voor God?"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sprak daar een stem uit de Heilige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Blaân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't Lam, met de zonden der wereld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belaân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zocht bij de Kruispaal geen veilige wijk;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'k Stond blind, en van verre, in mij zelve zo rijk.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deed als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Jeruzalems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dochters weleer;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weende om de pijn van mijn lijdende Heer,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dacht er niet aan, dat ik zelf door mijn schuld,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kroon had gevlochten, Zijn beker gevuld.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toen mij Gods Geest al mijn schuld had ontdekt,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Toen werd in mijn ziele de vreze gewekt,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Toen voelde ik wat eisen Godsheiligheid deed;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 werd al mijn deugd 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wegwerpelijk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kleed!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Toen vluchtte ik tot Jezus! Hij heeft mij gered;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heeft mij verlost van het vonnis der Wet;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Mijn heil en mijn vrede en mijn leven werd Hij;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boog me, en geloofde, en mijn God sprak mij vrij.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ken ik die waarheid, zo diep als gewis,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Christus alleen mijn gerechtigheid is.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tart ik de dood, nu verwin ik het graf,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neemt mij geen Satan de zegekroon af!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reis ik getroost onder het heiligend kruis,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 het erfgoed daar Boven, in het Vaderlijk Huis,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Mijn Jezus geleidt mij door de aardse woestijn,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,,Gestorven voor mij!" zal mijn zwanenzang zijn!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de catechisanten de  volgende vragen: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reis je volgens dit gedicht veilig naar het Vaderlijk Huis?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reis jij veilig naar het Vaderlijk huis?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 je nu veilig naar het Vaderlijk Huis? </a:t>
            </a:r>
          </a:p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iedere catechisant drie post-its. Laat hen op iedere post-it een antwoord schrijven op één van de drie vragen. Deel het bord in drie vlakken (Profeet, Priester, Koning) en laat hen daarna hun post-it op het bord plakken.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een priester?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een profeet?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een koning?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vervolgens nog drie post-its aan iedere catechisant. Laat ze antwoorden op de volgende vragen, en hun antwoord plakken in het juiste vak op het bord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de Heere Jezus als priester?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de Heere Jezus als profeet?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de Heere Jezus als koning?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31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Foto: Iemand die verdrinkt heeft een redder nodig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gevangenis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Olijfolie. Een profeet, priester of koning werd met olie gezalfd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De profeet Mozes.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Foto: Aan het kruis heeft Christus als priester Zichzelf geofferd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Christus en de christen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Priester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de taak van een priester?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manier is de Heere Jezus een priester?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6146" name="Picture 2" descr="Cross, Sunset, Sunrise, Hill, Sky, Sun, Crucifixion">
            <a:extLst>
              <a:ext uri="{FF2B5EF4-FFF2-40B4-BE49-F238E27FC236}">
                <a16:creationId xmlns:a16="http://schemas.microsoft.com/office/drawing/2014/main" id="{8D7F65DA-5221-4593-8D35-3E41F5A5F6B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Koning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de taak van een koning?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manier is de Heere Jezus een koning?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7170" name="Picture 2" descr="Crown, Kings, Bavaria, Germany, Europe, Jewelry, Power">
            <a:extLst>
              <a:ext uri="{FF2B5EF4-FFF2-40B4-BE49-F238E27FC236}">
                <a16:creationId xmlns:a16="http://schemas.microsoft.com/office/drawing/2014/main" id="{E0DD53C5-A0BC-4CE2-ABF8-74088FA3A5B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4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68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Naam Jezus leert ons dat God redt door Jezus.</a:t>
            </a:r>
          </a:p>
          <a:p>
            <a:r>
              <a:rPr lang="nl-NL" dirty="0"/>
              <a:t>Uit de Naam Zaligmaker leren wij dat wij gered moeten én kunnen worden.</a:t>
            </a:r>
          </a:p>
          <a:p>
            <a:r>
              <a:rPr lang="nl-NL" dirty="0"/>
              <a:t>Jezus is door God de Vader met de Heilige Geest gezalfd om zondaren te verlossen.</a:t>
            </a:r>
          </a:p>
          <a:p>
            <a:r>
              <a:rPr lang="nl-NL" dirty="0"/>
              <a:t>Christus is de hoogste Profeet, Zijn onderwijs kunnen wij niet missen.</a:t>
            </a:r>
          </a:p>
          <a:p>
            <a:r>
              <a:rPr lang="nl-NL" dirty="0"/>
              <a:t>Als enige Hogepriester betaalt Jezus voor de zondeschuld.</a:t>
            </a:r>
          </a:p>
          <a:p>
            <a:r>
              <a:rPr lang="nl-NL" dirty="0"/>
              <a:t>Christus als eeuwige Koning regeert door Zijn Woord en Zijn Geest.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‘Wachtwoord der hervormers’ voor van ds. R. Murray </a:t>
            </a:r>
            <a:r>
              <a:rPr lang="nl-NL" dirty="0" err="1"/>
              <a:t>MacCheyne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Wanneer reis je volgens dit gedicht veilig naar het Vaderlijk Huis?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Wanneer reis jij veilig naar het Vaderlijk huis?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Reis je nu veilig naar het Vaderlijk Huis? </a:t>
            </a:r>
          </a:p>
          <a:p>
            <a:endParaRPr lang="nl-NL" dirty="0"/>
          </a:p>
        </p:txBody>
      </p:sp>
      <p:pic>
        <p:nvPicPr>
          <p:cNvPr id="8194" name="Picture 2" descr="Portret van Robert Murray McCheyne">
            <a:extLst>
              <a:ext uri="{FF2B5EF4-FFF2-40B4-BE49-F238E27FC236}">
                <a16:creationId xmlns:a16="http://schemas.microsoft.com/office/drawing/2014/main" id="{8A29578A-558C-4A26-9437-C5995E902A7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r="4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Presentatie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in tweetallen een presentatie waarin je uitleg geeft over het werk van Christus als Profeet, Priester en Koning en de betekenis hiervan in het leven van jou als christen.</a:t>
            </a:r>
          </a:p>
          <a:p>
            <a:endParaRPr lang="nl-NL" dirty="0"/>
          </a:p>
        </p:txBody>
      </p:sp>
      <p:pic>
        <p:nvPicPr>
          <p:cNvPr id="9218" name="Picture 2" descr="Mic, Microphone, Sound Check, Sing, Singing, Perform">
            <a:extLst>
              <a:ext uri="{FF2B5EF4-FFF2-40B4-BE49-F238E27FC236}">
                <a16:creationId xmlns:a16="http://schemas.microsoft.com/office/drawing/2014/main" id="{2FF95B63-DBF3-4061-AC15-5FF98050DA9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41924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Post-it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Schrijf op een post-it de antwoorden op de volgende vraag (1 vraag per post-it):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een priester?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een profeet?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een koning? </a:t>
            </a:r>
          </a:p>
          <a:p>
            <a:pPr marL="342900" lvl="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Schrijf op een post-it de antwoorden op de volgende vraag (1 vraag per post-it):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de Heere Jezus als priester?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de Heere Jezus als profeet?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doet de Heere Jezus als koning?</a:t>
            </a:r>
          </a:p>
          <a:p>
            <a:pPr lvl="0"/>
            <a:endParaRPr lang="nl-NL" dirty="0"/>
          </a:p>
        </p:txBody>
      </p:sp>
      <p:pic>
        <p:nvPicPr>
          <p:cNvPr id="10242" name="Picture 2" descr="Workshop, Pens, Post-It Note, Sticky Note, Business">
            <a:extLst>
              <a:ext uri="{FF2B5EF4-FFF2-40B4-BE49-F238E27FC236}">
                <a16:creationId xmlns:a16="http://schemas.microsoft.com/office/drawing/2014/main" id="{6D8E1135-4347-4CAA-BB7D-32E7E9250EB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45:1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Lukas 4:14-30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65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lpnach, Gerzensee, Mystical, Fog, Moor, Mysterious">
            <a:extLst>
              <a:ext uri="{FF2B5EF4-FFF2-40B4-BE49-F238E27FC236}">
                <a16:creationId xmlns:a16="http://schemas.microsoft.com/office/drawing/2014/main" id="{DB5114B2-64B0-41D2-BABF-489694EE708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wat de namen Jezus en Christus betekenen.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ik Christus moet kennen om zalig te worden.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waarom ik Jezus Christus nodig heb of wat ik in Jezus ontvangen heb.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Jezus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de naam ‘Jezus’?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krijgt de Heere Jezus de naam ‘Jezus’?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Drowning, Ocean, Emergency, Safety, Water, Sea, Drown">
            <a:extLst>
              <a:ext uri="{FF2B5EF4-FFF2-40B4-BE49-F238E27FC236}">
                <a16:creationId xmlns:a16="http://schemas.microsoft.com/office/drawing/2014/main" id="{C417BEFF-BF01-40E6-81C7-13364EB14BB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Zaligmaker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 wil de Heere Jezus jou van verlossen?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Prison, Prison Cell, Jail, Crime, Prisoner, Criminal">
            <a:extLst>
              <a:ext uri="{FF2B5EF4-FFF2-40B4-BE49-F238E27FC236}">
                <a16:creationId xmlns:a16="http://schemas.microsoft.com/office/drawing/2014/main" id="{6DE62013-5FB6-48CD-AB1A-335415ECB21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‘Christus’?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is de Heere Jezus gezalfd?</a:t>
            </a:r>
          </a:p>
          <a:p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4098" name="Picture 2" descr="Stones, Black, Oil, Massage Oil, Massage, Bamboo">
            <a:extLst>
              <a:ext uri="{FF2B5EF4-FFF2-40B4-BE49-F238E27FC236}">
                <a16:creationId xmlns:a16="http://schemas.microsoft.com/office/drawing/2014/main" id="{93395E1B-5983-48AB-AC0A-3A9403D0E7A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Profeet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een profeet?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manier is de Heere Jezus een profeet?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5122" name="Picture 2" descr="Moses, 10 Commandments, Statue, Golden Statue, Bruges">
            <a:extLst>
              <a:ext uri="{FF2B5EF4-FFF2-40B4-BE49-F238E27FC236}">
                <a16:creationId xmlns:a16="http://schemas.microsoft.com/office/drawing/2014/main" id="{526E0E37-BBC3-40AC-98C5-F7E90EAB053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16322F93-BF70-4824-B53D-501CA10A28D3}"/>
</file>

<file path=customXml/itemProps2.xml><?xml version="1.0" encoding="utf-8"?>
<ds:datastoreItem xmlns:ds="http://schemas.openxmlformats.org/officeDocument/2006/customXml" ds:itemID="{830FDDB9-629D-4A15-BF6C-50E6536CC12F}"/>
</file>

<file path=customXml/itemProps3.xml><?xml version="1.0" encoding="utf-8"?>
<ds:datastoreItem xmlns:ds="http://schemas.openxmlformats.org/officeDocument/2006/customXml" ds:itemID="{6C57E10E-571A-45C1-82E8-36C1ECFA2BA0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347</TotalTime>
  <Words>585</Words>
  <Application>Microsoft Office PowerPoint</Application>
  <PresentationFormat>Breedbeeld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Jezus</vt:lpstr>
      <vt:lpstr>Zaligmaker</vt:lpstr>
      <vt:lpstr>Christus</vt:lpstr>
      <vt:lpstr>Profeet</vt:lpstr>
      <vt:lpstr>Priester</vt:lpstr>
      <vt:lpstr>Koning</vt:lpstr>
      <vt:lpstr>Verwerkingsvragen</vt:lpstr>
      <vt:lpstr>Samenvatting</vt:lpstr>
      <vt:lpstr>Huiswerk volgende keer</vt:lpstr>
      <vt:lpstr>Binnenkomer </vt:lpstr>
      <vt:lpstr>Presentatie</vt:lpstr>
      <vt:lpstr>Post-it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80</cp:revision>
  <dcterms:created xsi:type="dcterms:W3CDTF">2018-01-11T12:38:21Z</dcterms:created>
  <dcterms:modified xsi:type="dcterms:W3CDTF">2018-10-19T12:07:14Z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