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changesInfos/changesInfo1.xml" ContentType="application/vnd.ms-powerpoint.changes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4"/>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80" r:id="rId15"/>
    <p:sldId id="281" r:id="rId16"/>
    <p:sldId id="282" r:id="rId17"/>
    <p:sldId id="269" r:id="rId18"/>
    <p:sldId id="277" r:id="rId19"/>
    <p:sldId id="270" r:id="rId20"/>
    <p:sldId id="271" r:id="rId21"/>
    <p:sldId id="272" r:id="rId22"/>
    <p:sldId id="273"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071" autoAdjust="0"/>
    <p:restoredTop sz="69645" autoAdjust="0"/>
  </p:normalViewPr>
  <p:slideViewPr>
    <p:cSldViewPr snapToObjects="1">
      <p:cViewPr varScale="1">
        <p:scale>
          <a:sx n="33" d="100"/>
          <a:sy n="33" d="100"/>
        </p:scale>
        <p:origin x="48" y="6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075AAEB-BF47-4494-BECB-B9C4E50482AC}"/>
    <pc:docChg chg="addSld delSld modSld">
      <pc:chgData name="" userId="" providerId="" clId="Web-{B075AAEB-BF47-4494-BECB-B9C4E50482AC}" dt="2018-08-15T12:58:39.433" v="1273"/>
      <pc:docMkLst>
        <pc:docMk/>
      </pc:docMkLst>
      <pc:sldChg chg="modSp">
        <pc:chgData name="" userId="" providerId="" clId="Web-{B075AAEB-BF47-4494-BECB-B9C4E50482AC}" dt="2018-08-15T12:24:37.347" v="37" actId="20577"/>
        <pc:sldMkLst>
          <pc:docMk/>
          <pc:sldMk cId="2407276436" sldId="257"/>
        </pc:sldMkLst>
        <pc:spChg chg="mod">
          <ac:chgData name="" userId="" providerId="" clId="Web-{B075AAEB-BF47-4494-BECB-B9C4E50482AC}" dt="2018-08-15T12:24:25.220" v="31" actId="20577"/>
          <ac:spMkLst>
            <pc:docMk/>
            <pc:sldMk cId="2407276436" sldId="257"/>
            <ac:spMk id="3" creationId="{F446B18B-F132-423C-A461-6A572AD8E1E3}"/>
          </ac:spMkLst>
        </pc:spChg>
        <pc:spChg chg="mod">
          <ac:chgData name="" userId="" providerId="" clId="Web-{B075AAEB-BF47-4494-BECB-B9C4E50482AC}" dt="2018-08-15T12:24:32.618" v="34" actId="20577"/>
          <ac:spMkLst>
            <pc:docMk/>
            <pc:sldMk cId="2407276436" sldId="257"/>
            <ac:spMk id="4" creationId="{BD47AB57-DEA3-4F1C-95EB-314E70933470}"/>
          </ac:spMkLst>
        </pc:spChg>
        <pc:spChg chg="mod">
          <ac:chgData name="" userId="" providerId="" clId="Web-{B075AAEB-BF47-4494-BECB-B9C4E50482AC}" dt="2018-08-15T12:24:37.347" v="37" actId="20577"/>
          <ac:spMkLst>
            <pc:docMk/>
            <pc:sldMk cId="2407276436" sldId="257"/>
            <ac:spMk id="5" creationId="{2E00330B-D89F-4258-9D65-0470906CA6D4}"/>
          </ac:spMkLst>
        </pc:spChg>
      </pc:sldChg>
      <pc:sldChg chg="addSp delSp modSp modNotes">
        <pc:chgData name="" userId="" providerId="" clId="Web-{B075AAEB-BF47-4494-BECB-B9C4E50482AC}" dt="2018-08-15T12:00:28.313" v="6"/>
        <pc:sldMkLst>
          <pc:docMk/>
          <pc:sldMk cId="3451835460" sldId="260"/>
        </pc:sldMkLst>
        <pc:spChg chg="del">
          <ac:chgData name="" userId="" providerId="" clId="Web-{B075AAEB-BF47-4494-BECB-B9C4E50482AC}" dt="2018-08-15T11:59:57.187" v="0"/>
          <ac:spMkLst>
            <pc:docMk/>
            <pc:sldMk cId="3451835460" sldId="260"/>
            <ac:spMk id="3" creationId="{34E990DB-B5C7-4816-A5F5-C89F6E5D3815}"/>
          </ac:spMkLst>
        </pc:spChg>
        <pc:picChg chg="add mod ord modCrop">
          <ac:chgData name="" userId="" providerId="" clId="Web-{B075AAEB-BF47-4494-BECB-B9C4E50482AC}" dt="2018-08-15T12:00:10.719" v="2"/>
          <ac:picMkLst>
            <pc:docMk/>
            <pc:sldMk cId="3451835460" sldId="260"/>
            <ac:picMk id="2" creationId="{4DC2D009-6D75-4391-BD99-DCE35A6E4541}"/>
          </ac:picMkLst>
        </pc:picChg>
      </pc:sldChg>
      <pc:sldChg chg="addSp delSp modSp modNotes">
        <pc:chgData name="" userId="" providerId="" clId="Web-{B075AAEB-BF47-4494-BECB-B9C4E50482AC}" dt="2018-08-15T12:47:17.835" v="1223"/>
        <pc:sldMkLst>
          <pc:docMk/>
          <pc:sldMk cId="332617106" sldId="261"/>
        </pc:sldMkLst>
        <pc:spChg chg="add del mod">
          <ac:chgData name="" userId="" providerId="" clId="Web-{B075AAEB-BF47-4494-BECB-B9C4E50482AC}" dt="2018-08-15T12:47:17.835" v="1223"/>
          <ac:spMkLst>
            <pc:docMk/>
            <pc:sldMk cId="332617106" sldId="261"/>
            <ac:spMk id="3" creationId="{B7B13546-D6BA-4B7E-AAD3-2D134110CCAD}"/>
          </ac:spMkLst>
        </pc:spChg>
        <pc:spChg chg="mod">
          <ac:chgData name="" userId="" providerId="" clId="Web-{B075AAEB-BF47-4494-BECB-B9C4E50482AC}" dt="2018-08-15T12:25:19.876" v="48" actId="20577"/>
          <ac:spMkLst>
            <pc:docMk/>
            <pc:sldMk cId="332617106" sldId="261"/>
            <ac:spMk id="6" creationId="{2BEC1E38-BE60-45EF-8873-FA81B575DE7A}"/>
          </ac:spMkLst>
        </pc:spChg>
        <pc:spChg chg="mod">
          <ac:chgData name="" userId="" providerId="" clId="Web-{B075AAEB-BF47-4494-BECB-B9C4E50482AC}" dt="2018-08-15T12:25:17.488" v="45" actId="20577"/>
          <ac:spMkLst>
            <pc:docMk/>
            <pc:sldMk cId="332617106" sldId="261"/>
            <ac:spMk id="7" creationId="{80A3E94B-5E89-4E2C-972B-747DA83F77C7}"/>
          </ac:spMkLst>
        </pc:spChg>
        <pc:spChg chg="mod">
          <ac:chgData name="" userId="" providerId="" clId="Web-{B075AAEB-BF47-4494-BECB-B9C4E50482AC}" dt="2018-08-15T12:26:43.686" v="61" actId="20577"/>
          <ac:spMkLst>
            <pc:docMk/>
            <pc:sldMk cId="332617106" sldId="261"/>
            <ac:spMk id="8" creationId="{DBF2173E-D701-4927-87EA-D25B7B827560}"/>
          </ac:spMkLst>
        </pc:spChg>
        <pc:picChg chg="del">
          <ac:chgData name="" userId="" providerId="" clId="Web-{B075AAEB-BF47-4494-BECB-B9C4E50482AC}" dt="2018-08-15T12:28:59.057" v="223"/>
          <ac:picMkLst>
            <pc:docMk/>
            <pc:sldMk cId="332617106" sldId="261"/>
            <ac:picMk id="4" creationId="{12C740BC-0523-4E42-B8DF-6AFB99B76F6E}"/>
          </ac:picMkLst>
        </pc:picChg>
        <pc:picChg chg="add mod ord modCrop">
          <ac:chgData name="" userId="" providerId="" clId="Web-{B075AAEB-BF47-4494-BECB-B9C4E50482AC}" dt="2018-08-15T12:47:17.835" v="1223"/>
          <ac:picMkLst>
            <pc:docMk/>
            <pc:sldMk cId="332617106" sldId="261"/>
            <ac:picMk id="5" creationId="{63117CA9-8347-4FD6-A401-CEF6C1ABEE41}"/>
          </ac:picMkLst>
        </pc:picChg>
      </pc:sldChg>
      <pc:sldChg chg="addSp delSp modSp modNotes">
        <pc:chgData name="" userId="" providerId="" clId="Web-{B075AAEB-BF47-4494-BECB-B9C4E50482AC}" dt="2018-08-15T12:50:29.461" v="1224"/>
        <pc:sldMkLst>
          <pc:docMk/>
          <pc:sldMk cId="1057425638" sldId="262"/>
        </pc:sldMkLst>
        <pc:spChg chg="mod">
          <ac:chgData name="" userId="" providerId="" clId="Web-{B075AAEB-BF47-4494-BECB-B9C4E50482AC}" dt="2018-08-15T12:26:44.810" v="106" actId="20577"/>
          <ac:spMkLst>
            <pc:docMk/>
            <pc:sldMk cId="1057425638" sldId="262"/>
            <ac:spMk id="2" creationId="{515782E1-2C76-4BAB-97B4-C87260E79EFB}"/>
          </ac:spMkLst>
        </pc:spChg>
        <pc:spChg chg="mod">
          <ac:chgData name="" userId="" providerId="" clId="Web-{B075AAEB-BF47-4494-BECB-B9C4E50482AC}" dt="2018-08-15T12:28:09.249" v="186" actId="20577"/>
          <ac:spMkLst>
            <pc:docMk/>
            <pc:sldMk cId="1057425638" sldId="262"/>
            <ac:spMk id="3" creationId="{13AC4496-8A15-4FBB-9572-09FBB5AE8EBB}"/>
          </ac:spMkLst>
        </pc:spChg>
        <pc:spChg chg="mod">
          <ac:chgData name="" userId="" providerId="" clId="Web-{B075AAEB-BF47-4494-BECB-B9C4E50482AC}" dt="2018-08-15T12:26:44.888" v="112" actId="20577"/>
          <ac:spMkLst>
            <pc:docMk/>
            <pc:sldMk cId="1057425638" sldId="262"/>
            <ac:spMk id="4" creationId="{15B4CDEC-8945-4CAB-AD26-77E9D38C194A}"/>
          </ac:spMkLst>
        </pc:spChg>
        <pc:spChg chg="add del mod">
          <ac:chgData name="" userId="" providerId="" clId="Web-{B075AAEB-BF47-4494-BECB-B9C4E50482AC}" dt="2018-08-15T12:50:29.461" v="1224"/>
          <ac:spMkLst>
            <pc:docMk/>
            <pc:sldMk cId="1057425638" sldId="262"/>
            <ac:spMk id="6" creationId="{CD8D54A8-FFB2-4735-BF64-857BC0D3556F}"/>
          </ac:spMkLst>
        </pc:spChg>
        <pc:picChg chg="add mod ord modCrop">
          <ac:chgData name="" userId="" providerId="" clId="Web-{B075AAEB-BF47-4494-BECB-B9C4E50482AC}" dt="2018-08-15T12:50:29.461" v="1224"/>
          <ac:picMkLst>
            <pc:docMk/>
            <pc:sldMk cId="1057425638" sldId="262"/>
            <ac:picMk id="7" creationId="{7BA5F8C6-6CF2-49D5-8B87-2A5D01A938C9}"/>
          </ac:picMkLst>
        </pc:picChg>
        <pc:picChg chg="del">
          <ac:chgData name="" userId="" providerId="" clId="Web-{B075AAEB-BF47-4494-BECB-B9C4E50482AC}" dt="2018-08-15T12:28:55.027" v="222"/>
          <ac:picMkLst>
            <pc:docMk/>
            <pc:sldMk cId="1057425638" sldId="262"/>
            <ac:picMk id="12" creationId="{FEE6969A-FBB4-4C4E-8CE9-5CDE72E15A8B}"/>
          </ac:picMkLst>
        </pc:picChg>
      </pc:sldChg>
      <pc:sldChg chg="addSp delSp modSp modNotes">
        <pc:chgData name="" userId="" providerId="" clId="Web-{B075AAEB-BF47-4494-BECB-B9C4E50482AC}" dt="2018-08-15T12:51:21.399" v="1227"/>
        <pc:sldMkLst>
          <pc:docMk/>
          <pc:sldMk cId="526461213" sldId="263"/>
        </pc:sldMkLst>
        <pc:spChg chg="mod">
          <ac:chgData name="" userId="" providerId="" clId="Web-{B075AAEB-BF47-4494-BECB-B9C4E50482AC}" dt="2018-08-15T12:29:04.649" v="228" actId="20577"/>
          <ac:spMkLst>
            <pc:docMk/>
            <pc:sldMk cId="526461213" sldId="263"/>
            <ac:spMk id="2" creationId="{30B5171A-EC85-4487-A57A-E0D4D6BDA338}"/>
          </ac:spMkLst>
        </pc:spChg>
        <pc:spChg chg="mod">
          <ac:chgData name="" userId="" providerId="" clId="Web-{B075AAEB-BF47-4494-BECB-B9C4E50482AC}" dt="2018-08-15T12:29:44.960" v="272" actId="20577"/>
          <ac:spMkLst>
            <pc:docMk/>
            <pc:sldMk cId="526461213" sldId="263"/>
            <ac:spMk id="3" creationId="{2683A586-523E-40E8-A731-92B1DEE6EA03}"/>
          </ac:spMkLst>
        </pc:spChg>
        <pc:spChg chg="mod">
          <ac:chgData name="" userId="" providerId="" clId="Web-{B075AAEB-BF47-4494-BECB-B9C4E50482AC}" dt="2018-08-15T12:29:12.224" v="241" actId="20577"/>
          <ac:spMkLst>
            <pc:docMk/>
            <pc:sldMk cId="526461213" sldId="263"/>
            <ac:spMk id="4" creationId="{ED399912-63CD-4954-9191-7186549E378A}"/>
          </ac:spMkLst>
        </pc:spChg>
        <pc:spChg chg="add del mod">
          <ac:chgData name="" userId="" providerId="" clId="Web-{B075AAEB-BF47-4494-BECB-B9C4E50482AC}" dt="2018-08-15T12:51:06.430" v="1225"/>
          <ac:spMkLst>
            <pc:docMk/>
            <pc:sldMk cId="526461213" sldId="263"/>
            <ac:spMk id="6" creationId="{13161057-4AD5-4335-BF7D-B95515E3D614}"/>
          </ac:spMkLst>
        </pc:spChg>
        <pc:picChg chg="add mod ord modCrop">
          <ac:chgData name="" userId="" providerId="" clId="Web-{B075AAEB-BF47-4494-BECB-B9C4E50482AC}" dt="2018-08-15T12:51:21.399" v="1227"/>
          <ac:picMkLst>
            <pc:docMk/>
            <pc:sldMk cId="526461213" sldId="263"/>
            <ac:picMk id="7" creationId="{EEB33729-0987-410E-AF2F-019A53C1697B}"/>
          </ac:picMkLst>
        </pc:picChg>
        <pc:picChg chg="del">
          <ac:chgData name="" userId="" providerId="" clId="Web-{B075AAEB-BF47-4494-BECB-B9C4E50482AC}" dt="2018-08-15T12:29:55.675" v="292"/>
          <ac:picMkLst>
            <pc:docMk/>
            <pc:sldMk cId="526461213" sldId="263"/>
            <ac:picMk id="8" creationId="{5CD293F0-C860-48B1-98A0-2DEEE01D0656}"/>
          </ac:picMkLst>
        </pc:picChg>
      </pc:sldChg>
      <pc:sldChg chg="addSp delSp modSp mod modClrScheme chgLayout modNotes">
        <pc:chgData name="" userId="" providerId="" clId="Web-{B075AAEB-BF47-4494-BECB-B9C4E50482AC}" dt="2018-08-15T12:57:15.698" v="1272" actId="1076"/>
        <pc:sldMkLst>
          <pc:docMk/>
          <pc:sldMk cId="2908452329" sldId="264"/>
        </pc:sldMkLst>
        <pc:spChg chg="mod ord">
          <ac:chgData name="" userId="" providerId="" clId="Web-{B075AAEB-BF47-4494-BECB-B9C4E50482AC}" dt="2018-08-15T12:56:45.979" v="1264"/>
          <ac:spMkLst>
            <pc:docMk/>
            <pc:sldMk cId="2908452329" sldId="264"/>
            <ac:spMk id="2" creationId="{08DDAB87-C726-4E69-845A-56B197D1A660}"/>
          </ac:spMkLst>
        </pc:spChg>
        <pc:spChg chg="mod ord">
          <ac:chgData name="" userId="" providerId="" clId="Web-{B075AAEB-BF47-4494-BECB-B9C4E50482AC}" dt="2018-08-15T12:56:45.979" v="1264"/>
          <ac:spMkLst>
            <pc:docMk/>
            <pc:sldMk cId="2908452329" sldId="264"/>
            <ac:spMk id="3" creationId="{3258D185-FF63-42C5-977E-9D0E8CB698EB}"/>
          </ac:spMkLst>
        </pc:spChg>
        <pc:spChg chg="mod ord">
          <ac:chgData name="" userId="" providerId="" clId="Web-{B075AAEB-BF47-4494-BECB-B9C4E50482AC}" dt="2018-08-15T12:56:45.979" v="1264"/>
          <ac:spMkLst>
            <pc:docMk/>
            <pc:sldMk cId="2908452329" sldId="264"/>
            <ac:spMk id="4" creationId="{422696D2-A487-4AD3-BCC4-A5A3FAAFF227}"/>
          </ac:spMkLst>
        </pc:spChg>
        <pc:spChg chg="add del mod">
          <ac:chgData name="" userId="" providerId="" clId="Web-{B075AAEB-BF47-4494-BECB-B9C4E50482AC}" dt="2018-08-15T12:53:00.322" v="1228"/>
          <ac:spMkLst>
            <pc:docMk/>
            <pc:sldMk cId="2908452329" sldId="264"/>
            <ac:spMk id="6" creationId="{15CCC8E8-2287-4A92-9B4E-C2FF633F10F0}"/>
          </ac:spMkLst>
        </pc:spChg>
        <pc:spChg chg="add del mod">
          <ac:chgData name="" userId="" providerId="" clId="Web-{B075AAEB-BF47-4494-BECB-B9C4E50482AC}" dt="2018-08-15T12:54:02.009" v="1235"/>
          <ac:spMkLst>
            <pc:docMk/>
            <pc:sldMk cId="2908452329" sldId="264"/>
            <ac:spMk id="11" creationId="{7B52367D-1BED-445F-A009-8962C954DB84}"/>
          </ac:spMkLst>
        </pc:spChg>
        <pc:spChg chg="add del mod">
          <ac:chgData name="" userId="" providerId="" clId="Web-{B075AAEB-BF47-4494-BECB-B9C4E50482AC}" dt="2018-08-15T12:55:05.854" v="1241"/>
          <ac:spMkLst>
            <pc:docMk/>
            <pc:sldMk cId="2908452329" sldId="264"/>
            <ac:spMk id="15" creationId="{DBC640FD-CFD3-4BEA-B452-FBC957A8AF08}"/>
          </ac:spMkLst>
        </pc:spChg>
        <pc:spChg chg="add del mod">
          <ac:chgData name="" userId="" providerId="" clId="Web-{B075AAEB-BF47-4494-BECB-B9C4E50482AC}" dt="2018-08-15T12:55:41.619" v="1250"/>
          <ac:spMkLst>
            <pc:docMk/>
            <pc:sldMk cId="2908452329" sldId="264"/>
            <ac:spMk id="21" creationId="{A4B391CB-7D98-4616-90E6-2943F060873C}"/>
          </ac:spMkLst>
        </pc:spChg>
        <pc:spChg chg="add del mod ord">
          <ac:chgData name="" userId="" providerId="" clId="Web-{B075AAEB-BF47-4494-BECB-B9C4E50482AC}" dt="2018-08-15T12:56:07.307" v="1257"/>
          <ac:spMkLst>
            <pc:docMk/>
            <pc:sldMk cId="2908452329" sldId="264"/>
            <ac:spMk id="22" creationId="{0A77C030-A980-4160-B10B-B71B6F3CFF9A}"/>
          </ac:spMkLst>
        </pc:spChg>
        <pc:spChg chg="add del mod ord">
          <ac:chgData name="" userId="" providerId="" clId="Web-{B075AAEB-BF47-4494-BECB-B9C4E50482AC}" dt="2018-08-15T12:56:45.010" v="1263"/>
          <ac:spMkLst>
            <pc:docMk/>
            <pc:sldMk cId="2908452329" sldId="264"/>
            <ac:spMk id="27" creationId="{42808DFC-4BE0-48B3-B380-3EFA8AFB5063}"/>
          </ac:spMkLst>
        </pc:spChg>
        <pc:picChg chg="add del mod ord modCrop">
          <ac:chgData name="" userId="" providerId="" clId="Web-{B075AAEB-BF47-4494-BECB-B9C4E50482AC}" dt="2018-08-15T12:53:54.572" v="1234"/>
          <ac:picMkLst>
            <pc:docMk/>
            <pc:sldMk cId="2908452329" sldId="264"/>
            <ac:picMk id="7" creationId="{B0BF94E4-D95C-4D9C-9ACA-2A2CE82B0759}"/>
          </ac:picMkLst>
        </pc:picChg>
        <pc:picChg chg="del">
          <ac:chgData name="" userId="" providerId="" clId="Web-{B075AAEB-BF47-4494-BECB-B9C4E50482AC}" dt="2018-08-15T12:33:47.208" v="384"/>
          <ac:picMkLst>
            <pc:docMk/>
            <pc:sldMk cId="2908452329" sldId="264"/>
            <ac:picMk id="8" creationId="{272935C3-76A8-445C-ADE8-5887437BF3B4}"/>
          </ac:picMkLst>
        </pc:picChg>
        <pc:picChg chg="add del mod ord modCrop">
          <ac:chgData name="" userId="" providerId="" clId="Web-{B075AAEB-BF47-4494-BECB-B9C4E50482AC}" dt="2018-08-15T12:54:59.041" v="1240"/>
          <ac:picMkLst>
            <pc:docMk/>
            <pc:sldMk cId="2908452329" sldId="264"/>
            <ac:picMk id="12" creationId="{38C502A0-79A8-41CC-B9D1-0A7022ABE738}"/>
          </ac:picMkLst>
        </pc:picChg>
        <pc:picChg chg="add del mod ord modCrop">
          <ac:chgData name="" userId="" providerId="" clId="Web-{B075AAEB-BF47-4494-BECB-B9C4E50482AC}" dt="2018-08-15T12:55:30.088" v="1246"/>
          <ac:picMkLst>
            <pc:docMk/>
            <pc:sldMk cId="2908452329" sldId="264"/>
            <ac:picMk id="16" creationId="{58759CD0-B3F6-4BDE-B279-F950647CCDEA}"/>
          </ac:picMkLst>
        </pc:picChg>
        <pc:picChg chg="add del mod">
          <ac:chgData name="" userId="" providerId="" clId="Web-{B075AAEB-BF47-4494-BECB-B9C4E50482AC}" dt="2018-08-15T12:55:39.416" v="1249"/>
          <ac:picMkLst>
            <pc:docMk/>
            <pc:sldMk cId="2908452329" sldId="264"/>
            <ac:picMk id="18" creationId="{44F31CF8-7049-4D85-BAD4-5CCC18FC9FFE}"/>
          </ac:picMkLst>
        </pc:picChg>
        <pc:picChg chg="add del mod ord modCrop">
          <ac:chgData name="" userId="" providerId="" clId="Web-{B075AAEB-BF47-4494-BECB-B9C4E50482AC}" dt="2018-08-15T12:56:05.260" v="1256"/>
          <ac:picMkLst>
            <pc:docMk/>
            <pc:sldMk cId="2908452329" sldId="264"/>
            <ac:picMk id="23" creationId="{1BE38128-846B-4CDC-8B4B-2C7C35107BBC}"/>
          </ac:picMkLst>
        </pc:picChg>
        <pc:picChg chg="add mod">
          <ac:chgData name="" userId="" providerId="" clId="Web-{B075AAEB-BF47-4494-BECB-B9C4E50482AC}" dt="2018-08-15T12:57:15.698" v="1272" actId="1076"/>
          <ac:picMkLst>
            <pc:docMk/>
            <pc:sldMk cId="2908452329" sldId="264"/>
            <ac:picMk id="25" creationId="{713AE214-B7CE-4E84-92BF-08AF75923334}"/>
          </ac:picMkLst>
        </pc:picChg>
      </pc:sldChg>
      <pc:sldChg chg="modSp">
        <pc:chgData name="" userId="" providerId="" clId="Web-{B075AAEB-BF47-4494-BECB-B9C4E50482AC}" dt="2018-08-15T12:35:18.134" v="467" actId="20577"/>
        <pc:sldMkLst>
          <pc:docMk/>
          <pc:sldMk cId="1686064351" sldId="266"/>
        </pc:sldMkLst>
        <pc:spChg chg="mod">
          <ac:chgData name="" userId="" providerId="" clId="Web-{B075AAEB-BF47-4494-BECB-B9C4E50482AC}" dt="2018-08-15T12:35:18.134" v="467" actId="20577"/>
          <ac:spMkLst>
            <pc:docMk/>
            <pc:sldMk cId="1686064351" sldId="266"/>
            <ac:spMk id="7" creationId="{88A062EF-5B51-4814-A235-CFF12E2B23EF}"/>
          </ac:spMkLst>
        </pc:spChg>
      </pc:sldChg>
      <pc:sldChg chg="modSp">
        <pc:chgData name="" userId="" providerId="" clId="Web-{B075AAEB-BF47-4494-BECB-B9C4E50482AC}" dt="2018-08-15T12:36:07.236" v="629" actId="20577"/>
        <pc:sldMkLst>
          <pc:docMk/>
          <pc:sldMk cId="675279729" sldId="267"/>
        </pc:sldMkLst>
        <pc:spChg chg="mod">
          <ac:chgData name="" userId="" providerId="" clId="Web-{B075AAEB-BF47-4494-BECB-B9C4E50482AC}" dt="2018-08-15T12:36:07.236" v="629" actId="20577"/>
          <ac:spMkLst>
            <pc:docMk/>
            <pc:sldMk cId="675279729" sldId="267"/>
            <ac:spMk id="5" creationId="{CE9817F8-4D3D-4337-BF1D-B6C817882EB7}"/>
          </ac:spMkLst>
        </pc:spChg>
      </pc:sldChg>
      <pc:sldChg chg="modSp">
        <pc:chgData name="" userId="" providerId="" clId="Web-{B075AAEB-BF47-4494-BECB-B9C4E50482AC}" dt="2018-08-15T12:42:25.400" v="906" actId="20577"/>
        <pc:sldMkLst>
          <pc:docMk/>
          <pc:sldMk cId="505650607" sldId="269"/>
        </pc:sldMkLst>
        <pc:spChg chg="mod">
          <ac:chgData name="" userId="" providerId="" clId="Web-{B075AAEB-BF47-4494-BECB-B9C4E50482AC}" dt="2018-08-15T12:42:25.400" v="906" actId="20577"/>
          <ac:spMkLst>
            <pc:docMk/>
            <pc:sldMk cId="505650607" sldId="269"/>
            <ac:spMk id="6" creationId="{E6052B7C-21B0-4B02-B509-6E5D901B9C06}"/>
          </ac:spMkLst>
        </pc:spChg>
      </pc:sldChg>
      <pc:sldChg chg="modSp modNotes">
        <pc:chgData name="" userId="" providerId="" clId="Web-{B075AAEB-BF47-4494-BECB-B9C4E50482AC}" dt="2018-08-15T12:43:16.806" v="1008" actId="20577"/>
        <pc:sldMkLst>
          <pc:docMk/>
          <pc:sldMk cId="2022270022" sldId="270"/>
        </pc:sldMkLst>
        <pc:spChg chg="mod">
          <ac:chgData name="" userId="" providerId="" clId="Web-{B075AAEB-BF47-4494-BECB-B9C4E50482AC}" dt="2018-08-15T12:43:16.806" v="1008" actId="20577"/>
          <ac:spMkLst>
            <pc:docMk/>
            <pc:sldMk cId="2022270022" sldId="270"/>
            <ac:spMk id="6" creationId="{14852298-6DF4-4A12-B366-F0CACE71CEBA}"/>
          </ac:spMkLst>
        </pc:spChg>
      </pc:sldChg>
      <pc:sldChg chg="modSp">
        <pc:chgData name="" userId="" providerId="" clId="Web-{B075AAEB-BF47-4494-BECB-B9C4E50482AC}" dt="2018-08-15T12:43:56.055" v="1033" actId="20577"/>
        <pc:sldMkLst>
          <pc:docMk/>
          <pc:sldMk cId="678017135" sldId="271"/>
        </pc:sldMkLst>
        <pc:spChg chg="mod">
          <ac:chgData name="" userId="" providerId="" clId="Web-{B075AAEB-BF47-4494-BECB-B9C4E50482AC}" dt="2018-08-15T12:43:56.055" v="1033" actId="20577"/>
          <ac:spMkLst>
            <pc:docMk/>
            <pc:sldMk cId="678017135" sldId="271"/>
            <ac:spMk id="3" creationId="{B899E1A2-2DB9-4A5E-807D-37FB66B5F013}"/>
          </ac:spMkLst>
        </pc:spChg>
      </pc:sldChg>
      <pc:sldChg chg="addSp delSp modSp modNotes">
        <pc:chgData name="" userId="" providerId="" clId="Web-{B075AAEB-BF47-4494-BECB-B9C4E50482AC}" dt="2018-08-15T12:58:39.433" v="1273"/>
        <pc:sldMkLst>
          <pc:docMk/>
          <pc:sldMk cId="3451608549" sldId="275"/>
        </pc:sldMkLst>
        <pc:spChg chg="mod">
          <ac:chgData name="" userId="" providerId="" clId="Web-{B075AAEB-BF47-4494-BECB-B9C4E50482AC}" dt="2018-08-15T12:33:55.223" v="387" actId="20577"/>
          <ac:spMkLst>
            <pc:docMk/>
            <pc:sldMk cId="3451608549" sldId="275"/>
            <ac:spMk id="2" creationId="{3A28A7EA-5696-4040-86B9-C2EAF91E0388}"/>
          </ac:spMkLst>
        </pc:spChg>
        <pc:spChg chg="mod">
          <ac:chgData name="" userId="" providerId="" clId="Web-{B075AAEB-BF47-4494-BECB-B9C4E50482AC}" dt="2018-08-15T12:35:08.369" v="463" actId="20577"/>
          <ac:spMkLst>
            <pc:docMk/>
            <pc:sldMk cId="3451608549" sldId="275"/>
            <ac:spMk id="3" creationId="{DBF39CAC-9B11-47A2-AC26-BD563EBA6BA4}"/>
          </ac:spMkLst>
        </pc:spChg>
        <pc:spChg chg="mod">
          <ac:chgData name="" userId="" providerId="" clId="Web-{B075AAEB-BF47-4494-BECB-B9C4E50482AC}" dt="2018-08-15T12:33:56.566" v="391" actId="20577"/>
          <ac:spMkLst>
            <pc:docMk/>
            <pc:sldMk cId="3451608549" sldId="275"/>
            <ac:spMk id="4" creationId="{E662B618-8F31-4277-A23D-14808099FC53}"/>
          </ac:spMkLst>
        </pc:spChg>
        <pc:spChg chg="add del mod">
          <ac:chgData name="" userId="" providerId="" clId="Web-{B075AAEB-BF47-4494-BECB-B9C4E50482AC}" dt="2018-08-15T12:58:39.433" v="1273"/>
          <ac:spMkLst>
            <pc:docMk/>
            <pc:sldMk cId="3451608549" sldId="275"/>
            <ac:spMk id="6" creationId="{6FB266B7-D198-417D-B50D-B8D20F3A9D2F}"/>
          </ac:spMkLst>
        </pc:spChg>
        <pc:picChg chg="del">
          <ac:chgData name="" userId="" providerId="" clId="Web-{B075AAEB-BF47-4494-BECB-B9C4E50482AC}" dt="2018-08-15T12:35:10.463" v="466"/>
          <ac:picMkLst>
            <pc:docMk/>
            <pc:sldMk cId="3451608549" sldId="275"/>
            <ac:picMk id="7" creationId="{BF846A1D-81E7-428D-831B-0C6F53E8B986}"/>
          </ac:picMkLst>
        </pc:picChg>
        <pc:picChg chg="add mod ord modCrop">
          <ac:chgData name="" userId="" providerId="" clId="Web-{B075AAEB-BF47-4494-BECB-B9C4E50482AC}" dt="2018-08-15T12:58:39.433" v="1273"/>
          <ac:picMkLst>
            <pc:docMk/>
            <pc:sldMk cId="3451608549" sldId="275"/>
            <ac:picMk id="9" creationId="{30E488EF-9D16-4896-ABAD-5AF858958714}"/>
          </ac:picMkLst>
        </pc:picChg>
      </pc:sldChg>
      <pc:sldChg chg="modSp modNotes">
        <pc:chgData name="" userId="" providerId="" clId="Web-{B075AAEB-BF47-4494-BECB-B9C4E50482AC}" dt="2018-08-15T12:46:12.383" v="1222"/>
        <pc:sldMkLst>
          <pc:docMk/>
          <pc:sldMk cId="2745677181" sldId="277"/>
        </pc:sldMkLst>
        <pc:spChg chg="mod">
          <ac:chgData name="" userId="" providerId="" clId="Web-{B075AAEB-BF47-4494-BECB-B9C4E50482AC}" dt="2018-08-15T12:44:57.117" v="1125" actId="20577"/>
          <ac:spMkLst>
            <pc:docMk/>
            <pc:sldMk cId="2745677181" sldId="277"/>
            <ac:spMk id="6" creationId="{E6052B7C-21B0-4B02-B509-6E5D901B9C06}"/>
          </ac:spMkLst>
        </pc:spChg>
      </pc:sldChg>
      <pc:sldChg chg="del">
        <pc:chgData name="" userId="" providerId="" clId="Web-{B075AAEB-BF47-4494-BECB-B9C4E50482AC}" dt="2018-08-15T12:44:04.071" v="1037"/>
        <pc:sldMkLst>
          <pc:docMk/>
          <pc:sldMk cId="1257801318" sldId="278"/>
        </pc:sldMkLst>
      </pc:sldChg>
      <pc:sldChg chg="addSp delSp modSp modNotes">
        <pc:chgData name="" userId="" providerId="" clId="Web-{B075AAEB-BF47-4494-BECB-B9C4E50482AC}" dt="2018-08-15T12:38:15.519" v="753"/>
        <pc:sldMkLst>
          <pc:docMk/>
          <pc:sldMk cId="1191557872" sldId="280"/>
        </pc:sldMkLst>
        <pc:spChg chg="add mod">
          <ac:chgData name="" userId="" providerId="" clId="Web-{B075AAEB-BF47-4494-BECB-B9C4E50482AC}" dt="2018-08-15T12:37:34.334" v="728"/>
          <ac:spMkLst>
            <pc:docMk/>
            <pc:sldMk cId="1191557872" sldId="280"/>
            <ac:spMk id="3" creationId="{C00E6070-402D-46BD-8F52-4A9DE06A6A8C}"/>
          </ac:spMkLst>
        </pc:spChg>
        <pc:spChg chg="mod">
          <ac:chgData name="" userId="" providerId="" clId="Web-{B075AAEB-BF47-4494-BECB-B9C4E50482AC}" dt="2018-08-15T12:37:32.303" v="726" actId="20577"/>
          <ac:spMkLst>
            <pc:docMk/>
            <pc:sldMk cId="1191557872" sldId="280"/>
            <ac:spMk id="8" creationId="{5CA507F1-0929-4BE6-A1EA-1421DC5328A8}"/>
          </ac:spMkLst>
        </pc:spChg>
        <pc:picChg chg="add">
          <ac:chgData name="" userId="" providerId="" clId="Web-{B075AAEB-BF47-4494-BECB-B9C4E50482AC}" dt="2018-08-15T12:37:37.177" v="729"/>
          <ac:picMkLst>
            <pc:docMk/>
            <pc:sldMk cId="1191557872" sldId="280"/>
            <ac:picMk id="4" creationId="{4E727D94-1572-4972-8252-1051382E9D24}"/>
          </ac:picMkLst>
        </pc:picChg>
        <pc:picChg chg="del">
          <ac:chgData name="" userId="" providerId="" clId="Web-{B075AAEB-BF47-4494-BECB-B9C4E50482AC}" dt="2018-08-15T12:37:34.334" v="728"/>
          <ac:picMkLst>
            <pc:docMk/>
            <pc:sldMk cId="1191557872" sldId="280"/>
            <ac:picMk id="7" creationId="{9215F7B9-6A2D-4590-A30C-B0455D5A37C8}"/>
          </ac:picMkLst>
        </pc:picChg>
      </pc:sldChg>
      <pc:sldChg chg="addSp delSp modSp modNotes">
        <pc:chgData name="" userId="" providerId="" clId="Web-{B075AAEB-BF47-4494-BECB-B9C4E50482AC}" dt="2018-08-15T12:41:09.606" v="860"/>
        <pc:sldMkLst>
          <pc:docMk/>
          <pc:sldMk cId="1503947032" sldId="281"/>
        </pc:sldMkLst>
        <pc:spChg chg="add del mod">
          <ac:chgData name="" userId="" providerId="" clId="Web-{B075AAEB-BF47-4494-BECB-B9C4E50482AC}" dt="2018-08-15T12:39:52.734" v="799"/>
          <ac:spMkLst>
            <pc:docMk/>
            <pc:sldMk cId="1503947032" sldId="281"/>
            <ac:spMk id="3" creationId="{66558EBD-B0B0-4E33-98FD-0F34A333DD3D}"/>
          </ac:spMkLst>
        </pc:spChg>
        <pc:spChg chg="mod">
          <ac:chgData name="" userId="" providerId="" clId="Web-{B075AAEB-BF47-4494-BECB-B9C4E50482AC}" dt="2018-08-15T12:39:43.078" v="761" actId="20577"/>
          <ac:spMkLst>
            <pc:docMk/>
            <pc:sldMk cId="1503947032" sldId="281"/>
            <ac:spMk id="6" creationId="{389A6C28-5A79-460E-8B94-07812DD1F07F}"/>
          </ac:spMkLst>
        </pc:spChg>
        <pc:spChg chg="mod">
          <ac:chgData name="" userId="" providerId="" clId="Web-{B075AAEB-BF47-4494-BECB-B9C4E50482AC}" dt="2018-08-15T12:40:28.014" v="848" actId="20577"/>
          <ac:spMkLst>
            <pc:docMk/>
            <pc:sldMk cId="1503947032" sldId="281"/>
            <ac:spMk id="8" creationId="{5CA507F1-0929-4BE6-A1EA-1421DC5328A8}"/>
          </ac:spMkLst>
        </pc:spChg>
        <pc:spChg chg="add del mod">
          <ac:chgData name="" userId="" providerId="" clId="Web-{B075AAEB-BF47-4494-BECB-B9C4E50482AC}" dt="2018-08-15T12:40:43.232" v="851"/>
          <ac:spMkLst>
            <pc:docMk/>
            <pc:sldMk cId="1503947032" sldId="281"/>
            <ac:spMk id="12" creationId="{79B7F7C6-88ED-4B6E-86A4-FBF47FB15B25}"/>
          </ac:spMkLst>
        </pc:spChg>
        <pc:picChg chg="add del mod ord modCrop">
          <ac:chgData name="" userId="" providerId="" clId="Web-{B075AAEB-BF47-4494-BECB-B9C4E50482AC}" dt="2018-08-15T12:40:39.482" v="850"/>
          <ac:picMkLst>
            <pc:docMk/>
            <pc:sldMk cId="1503947032" sldId="281"/>
            <ac:picMk id="4" creationId="{385A2C4E-3591-43F3-9782-F60B3F84DDD6}"/>
          </ac:picMkLst>
        </pc:picChg>
        <pc:picChg chg="del">
          <ac:chgData name="" userId="" providerId="" clId="Web-{B075AAEB-BF47-4494-BECB-B9C4E50482AC}" dt="2018-08-15T12:39:40.438" v="758"/>
          <ac:picMkLst>
            <pc:docMk/>
            <pc:sldMk cId="1503947032" sldId="281"/>
            <ac:picMk id="5" creationId="{64C1403A-61FF-43F4-B6DB-8EF8A199187B}"/>
          </ac:picMkLst>
        </pc:picChg>
        <pc:picChg chg="add del mod">
          <ac:chgData name="" userId="" providerId="" clId="Web-{B075AAEB-BF47-4494-BECB-B9C4E50482AC}" dt="2018-08-15T12:39:59.750" v="806"/>
          <ac:picMkLst>
            <pc:docMk/>
            <pc:sldMk cId="1503947032" sldId="281"/>
            <ac:picMk id="9" creationId="{46DF1381-F3FA-4321-906D-1299B585F9B6}"/>
          </ac:picMkLst>
        </pc:picChg>
        <pc:picChg chg="add mod ord modCrop">
          <ac:chgData name="" userId="" providerId="" clId="Web-{B075AAEB-BF47-4494-BECB-B9C4E50482AC}" dt="2018-08-15T12:40:51.638" v="853"/>
          <ac:picMkLst>
            <pc:docMk/>
            <pc:sldMk cId="1503947032" sldId="281"/>
            <ac:picMk id="13" creationId="{80620C0A-A789-4C03-B80F-9FCE9EE51724}"/>
          </ac:picMkLst>
        </pc:picChg>
      </pc:sldChg>
      <pc:sldChg chg="addSp delSp modSp modNotes">
        <pc:chgData name="" userId="" providerId="" clId="Web-{B075AAEB-BF47-4494-BECB-B9C4E50482AC}" dt="2018-08-15T12:41:23.293" v="864" actId="20577"/>
        <pc:sldMkLst>
          <pc:docMk/>
          <pc:sldMk cId="2388529023" sldId="282"/>
        </pc:sldMkLst>
        <pc:spChg chg="add mod">
          <ac:chgData name="" userId="" providerId="" clId="Web-{B075AAEB-BF47-4494-BECB-B9C4E50482AC}" dt="2018-08-15T12:40:56.419" v="854"/>
          <ac:spMkLst>
            <pc:docMk/>
            <pc:sldMk cId="2388529023" sldId="282"/>
            <ac:spMk id="3" creationId="{7830BABF-3FC9-4F4A-9ECB-B861535529C2}"/>
          </ac:spMkLst>
        </pc:spChg>
        <pc:spChg chg="mod">
          <ac:chgData name="" userId="" providerId="" clId="Web-{B075AAEB-BF47-4494-BECB-B9C4E50482AC}" dt="2018-08-15T12:41:23.293" v="864" actId="20577"/>
          <ac:spMkLst>
            <pc:docMk/>
            <pc:sldMk cId="2388529023" sldId="282"/>
            <ac:spMk id="8" creationId="{5CA507F1-0929-4BE6-A1EA-1421DC5328A8}"/>
          </ac:spMkLst>
        </pc:spChg>
        <pc:picChg chg="add">
          <ac:chgData name="" userId="" providerId="" clId="Web-{B075AAEB-BF47-4494-BECB-B9C4E50482AC}" dt="2018-08-15T12:40:57.638" v="855"/>
          <ac:picMkLst>
            <pc:docMk/>
            <pc:sldMk cId="2388529023" sldId="282"/>
            <ac:picMk id="4" creationId="{617A77A6-7CBE-4804-806F-E1C87E099740}"/>
          </ac:picMkLst>
        </pc:picChg>
        <pc:picChg chg="del">
          <ac:chgData name="" userId="" providerId="" clId="Web-{B075AAEB-BF47-4494-BECB-B9C4E50482AC}" dt="2018-08-15T12:40:56.419" v="854"/>
          <ac:picMkLst>
            <pc:docMk/>
            <pc:sldMk cId="2388529023" sldId="282"/>
            <ac:picMk id="5" creationId="{64C1403A-61FF-43F4-B6DB-8EF8A199187B}"/>
          </ac:picMkLst>
        </pc:picChg>
      </pc:sldChg>
      <pc:sldChg chg="del">
        <pc:chgData name="" userId="" providerId="" clId="Web-{B075AAEB-BF47-4494-BECB-B9C4E50482AC}" dt="2018-08-15T12:41:11.434" v="861"/>
        <pc:sldMkLst>
          <pc:docMk/>
          <pc:sldMk cId="3527218526" sldId="283"/>
        </pc:sldMkLst>
      </pc:sldChg>
      <pc:sldChg chg="del">
        <pc:chgData name="" userId="" providerId="" clId="Web-{B075AAEB-BF47-4494-BECB-B9C4E50482AC}" dt="2018-08-15T12:44:02.680" v="1036"/>
        <pc:sldMkLst>
          <pc:docMk/>
          <pc:sldMk cId="3650728279" sldId="284"/>
        </pc:sldMkLst>
      </pc:sldChg>
      <pc:sldChg chg="del">
        <pc:chgData name="" userId="" providerId="" clId="Web-{B075AAEB-BF47-4494-BECB-B9C4E50482AC}" dt="2018-08-15T12:44:01.774" v="1035"/>
        <pc:sldMkLst>
          <pc:docMk/>
          <pc:sldMk cId="699236904" sldId="285"/>
        </pc:sldMkLst>
      </pc:sldChg>
      <pc:sldChg chg="add del replId">
        <pc:chgData name="" userId="" providerId="" clId="Web-{B075AAEB-BF47-4494-BECB-B9C4E50482AC}" dt="2018-08-15T12:38:16.738" v="754"/>
        <pc:sldMkLst>
          <pc:docMk/>
          <pc:sldMk cId="1681049884" sldId="286"/>
        </pc:sldMkLst>
      </pc:sldChg>
    </pc:docChg>
  </pc:docChgLst>
  <pc:docChgLst>
    <pc:chgData clId="Web-{B53070A8-E6C6-4D5F-B775-0EF9FE16C11C}"/>
    <pc:docChg chg="modSld">
      <pc:chgData name="" userId="" providerId="" clId="Web-{B53070A8-E6C6-4D5F-B775-0EF9FE16C11C}" dt="2018-08-15T11:25:03.421" v="98"/>
      <pc:docMkLst>
        <pc:docMk/>
      </pc:docMkLst>
      <pc:sldChg chg="modSp">
        <pc:chgData name="" userId="" providerId="" clId="Web-{B53070A8-E6C6-4D5F-B775-0EF9FE16C11C}" dt="2018-08-15T11:22:39.417" v="4" actId="20577"/>
        <pc:sldMkLst>
          <pc:docMk/>
          <pc:sldMk cId="1129286599" sldId="256"/>
        </pc:sldMkLst>
        <pc:spChg chg="mod">
          <ac:chgData name="" userId="" providerId="" clId="Web-{B53070A8-E6C6-4D5F-B775-0EF9FE16C11C}" dt="2018-08-15T11:22:39.417" v="4" actId="20577"/>
          <ac:spMkLst>
            <pc:docMk/>
            <pc:sldMk cId="1129286599" sldId="256"/>
            <ac:spMk id="3" creationId="{185E0BF8-1F79-45E0-8133-A9357D0CDAAE}"/>
          </ac:spMkLst>
        </pc:spChg>
      </pc:sldChg>
      <pc:sldChg chg="modSp">
        <pc:chgData name="" userId="" providerId="" clId="Web-{B53070A8-E6C6-4D5F-B775-0EF9FE16C11C}" dt="2018-08-15T11:24:49.842" v="96" actId="20577"/>
        <pc:sldMkLst>
          <pc:docMk/>
          <pc:sldMk cId="443619307" sldId="258"/>
        </pc:sldMkLst>
        <pc:spChg chg="mod">
          <ac:chgData name="" userId="" providerId="" clId="Web-{B53070A8-E6C6-4D5F-B775-0EF9FE16C11C}" dt="2018-08-15T11:24:49.842" v="96" actId="20577"/>
          <ac:spMkLst>
            <pc:docMk/>
            <pc:sldMk cId="443619307" sldId="258"/>
            <ac:spMk id="7" creationId="{65746F59-6011-4A8E-9999-D4098C8DF592}"/>
          </ac:spMkLst>
        </pc:spChg>
      </pc:sldChg>
      <pc:sldChg chg="modSp">
        <pc:chgData name="" userId="" providerId="" clId="Web-{B53070A8-E6C6-4D5F-B775-0EF9FE16C11C}" dt="2018-08-15T11:23:48.388" v="23" actId="20577"/>
        <pc:sldMkLst>
          <pc:docMk/>
          <pc:sldMk cId="649707422" sldId="259"/>
        </pc:sldMkLst>
        <pc:spChg chg="mod">
          <ac:chgData name="" userId="" providerId="" clId="Web-{B53070A8-E6C6-4D5F-B775-0EF9FE16C11C}" dt="2018-08-15T11:23:41.825" v="15" actId="20577"/>
          <ac:spMkLst>
            <pc:docMk/>
            <pc:sldMk cId="649707422" sldId="259"/>
            <ac:spMk id="5" creationId="{DA963E0E-98EB-40AF-AF28-4179317589CB}"/>
          </ac:spMkLst>
        </pc:spChg>
        <pc:spChg chg="mod">
          <ac:chgData name="" userId="" providerId="" clId="Web-{B53070A8-E6C6-4D5F-B775-0EF9FE16C11C}" dt="2018-08-15T11:23:48.388" v="23" actId="20577"/>
          <ac:spMkLst>
            <pc:docMk/>
            <pc:sldMk cId="649707422" sldId="259"/>
            <ac:spMk id="8" creationId="{2107A419-FF58-42D9-8B04-B369ACFA708E}"/>
          </ac:spMkLst>
        </pc:spChg>
      </pc:sldChg>
      <pc:sldChg chg="addSp delSp modSp">
        <pc:chgData name="" userId="" providerId="" clId="Web-{B53070A8-E6C6-4D5F-B775-0EF9FE16C11C}" dt="2018-08-15T11:25:03.421" v="98"/>
        <pc:sldMkLst>
          <pc:docMk/>
          <pc:sldMk cId="3451835460" sldId="260"/>
        </pc:sldMkLst>
        <pc:spChg chg="add mod">
          <ac:chgData name="" userId="" providerId="" clId="Web-{B53070A8-E6C6-4D5F-B775-0EF9FE16C11C}" dt="2018-08-15T11:25:03.421" v="98"/>
          <ac:spMkLst>
            <pc:docMk/>
            <pc:sldMk cId="3451835460" sldId="260"/>
            <ac:spMk id="3" creationId="{34E990DB-B5C7-4816-A5F5-C89F6E5D3815}"/>
          </ac:spMkLst>
        </pc:spChg>
        <pc:picChg chg="del">
          <ac:chgData name="" userId="" providerId="" clId="Web-{B53070A8-E6C6-4D5F-B775-0EF9FE16C11C}" dt="2018-08-15T11:25:03.421" v="98"/>
          <ac:picMkLst>
            <pc:docMk/>
            <pc:sldMk cId="3451835460" sldId="260"/>
            <ac:picMk id="11" creationId="{73F9EA41-79A0-49B9-85D0-FB75964690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12-9-2018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a:t>
            </a:fld>
            <a:endParaRPr lang="nl-NL"/>
          </a:p>
        </p:txBody>
      </p:sp>
    </p:spTree>
    <p:extLst>
      <p:ext uri="{BB962C8B-B14F-4D97-AF65-F5344CB8AC3E}">
        <p14:creationId xmlns:p14="http://schemas.microsoft.com/office/powerpoint/2010/main" val="90400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8054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NL" dirty="0">
                <a:solidFill>
                  <a:srgbClr val="000000"/>
                </a:solidFill>
                <a:latin typeface="Helvetica" panose="020B0604020202020204" pitchFamily="34" charset="0"/>
                <a:ea typeface="MS Mincho" panose="02020609040205080304" pitchFamily="49" charset="-128"/>
                <a:cs typeface="Times New Roman" panose="02020603050405020304" pitchFamily="18" charset="0"/>
              </a:rPr>
              <a:t>Let</a:t>
            </a:r>
            <a:r>
              <a:rPr lang="nl-NL" dirty="0">
                <a:latin typeface="Helvetica"/>
                <a:cs typeface="Helvetica"/>
              </a:rPr>
              <a:t> bij de tweede stelling op de eventuele negatieve sfeer.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dirty="0"/>
          </a:p>
        </p:txBody>
      </p:sp>
    </p:spTree>
    <p:extLst>
      <p:ext uri="{BB962C8B-B14F-4D97-AF65-F5344CB8AC3E}">
        <p14:creationId xmlns:p14="http://schemas.microsoft.com/office/powerpoint/2010/main" val="401933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1" i="1" kern="1200" dirty="0">
              <a:solidFill>
                <a:schemeClr val="tx1"/>
              </a:solidFill>
              <a:latin typeface="+mn-lt"/>
              <a:cs typeface="Calibri"/>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dirty="0"/>
          </a:p>
        </p:txBody>
      </p:sp>
    </p:spTree>
    <p:extLst>
      <p:ext uri="{BB962C8B-B14F-4D97-AF65-F5344CB8AC3E}">
        <p14:creationId xmlns:p14="http://schemas.microsoft.com/office/powerpoint/2010/main" val="110999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1" i="1" kern="1200" dirty="0">
              <a:solidFill>
                <a:schemeClr val="tx1"/>
              </a:solidFill>
              <a:latin typeface="+mn-lt"/>
              <a:cs typeface="Calibri"/>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dirty="0"/>
          </a:p>
        </p:txBody>
      </p:sp>
    </p:spTree>
    <p:extLst>
      <p:ext uri="{BB962C8B-B14F-4D97-AF65-F5344CB8AC3E}">
        <p14:creationId xmlns:p14="http://schemas.microsoft.com/office/powerpoint/2010/main" val="299231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Een elevatorpitch is een speech waarin je in 1 minuut vertelt wat het inhoud.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a:t>
            </a:r>
            <a:r>
              <a:rPr lang="nl-NL" dirty="0">
                <a:cs typeface="Calibri"/>
              </a:rPr>
              <a:t> Je hebt iemand uitgescholden (praatwolkje met ***), op zondag treft je in de preek het voorbeeld van de dominee (pijl in je hart), je gaat op je knieën en belijdt je schuld (geknield iemand). </a:t>
            </a:r>
            <a:endParaRPr lang="nl-NL" dirty="0">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36522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zondeval is toch Adams schuld. Waarom moet ik daarvoor gestraft worden’ is een gedachte die misschien weleens bij jou opkomt. Wat vind je van die gedachte na deze catechisatieles?</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Psalm</a:t>
            </a:r>
            <a:r>
              <a:rPr lang="nl-NL" sz="1200" kern="1200" baseline="0" dirty="0">
                <a:solidFill>
                  <a:schemeClr val="tx1"/>
                </a:solidFill>
                <a:effectLst/>
                <a:latin typeface="+mn-lt"/>
                <a:ea typeface="+mn-ea"/>
                <a:cs typeface="+mn-cs"/>
              </a:rPr>
              <a:t> kan een keuze worden gemaakt.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200" kern="1200" dirty="0">
                <a:solidFill>
                  <a:schemeClr val="tx1"/>
                </a:solidFill>
                <a:effectLst/>
                <a:latin typeface="+mn-lt"/>
                <a:ea typeface="+mn-ea"/>
                <a:cs typeface="+mn-cs"/>
              </a:rPr>
              <a:t>Laat een catechisant de binnenkomer op pagina </a:t>
            </a:r>
            <a:r>
              <a:rPr lang="nl-NL" dirty="0"/>
              <a:t>11 voorlezen</a:t>
            </a:r>
            <a:r>
              <a:rPr lang="nl-NL" sz="1200" kern="1200" dirty="0">
                <a:solidFill>
                  <a:schemeClr val="tx1"/>
                </a:solidFill>
                <a:effectLst/>
                <a:latin typeface="+mn-lt"/>
                <a:ea typeface="+mn-ea"/>
                <a:cs typeface="+mn-cs"/>
              </a:rPr>
              <a:t>.</a:t>
            </a:r>
            <a:r>
              <a:rPr lang="nl-NL" dirty="0"/>
              <a: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a:t>
            </a:r>
            <a:r>
              <a:rPr lang="nl-NL" dirty="0">
                <a:cs typeface="Calibri"/>
              </a:rPr>
              <a:t> we schuldig staan tegenover God.</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a:t>
            </a:r>
            <a:r>
              <a:rPr lang="nl-NL" dirty="0">
                <a:cs typeface="Calibri"/>
              </a:rPr>
              <a:t> tot eer van God onze Schepper.</a:t>
            </a:r>
          </a:p>
          <a:p>
            <a:r>
              <a:rPr lang="nl-NL" dirty="0">
                <a:cs typeface="Calibri"/>
              </a:rPr>
              <a:t>Omdat Gods wet zoveel dieper oordeelt en ons totaal schuldig zet voor God.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doodstraf, dat is</a:t>
            </a:r>
            <a:r>
              <a:rPr lang="nl-NL" dirty="0">
                <a:cs typeface="Calibri"/>
              </a:rPr>
              <a:t> de eeuwige dood.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De wet laat je je ellende zien, met als doel je te behouden.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te zien, telkens weer, en te bewonderen: “Ik beleed mijn zonden! Ú nam ze gunstig weg!”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a:p>
        </p:txBody>
      </p:sp>
    </p:spTree>
    <p:extLst>
      <p:ext uri="{BB962C8B-B14F-4D97-AF65-F5344CB8AC3E}">
        <p14:creationId xmlns:p14="http://schemas.microsoft.com/office/powerpoint/2010/main" val="1894721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15-17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2672845310"/>
      </p:ext>
    </p:extLst>
  </p:cSld>
  <p:clrMapOvr>
    <a:masterClrMapping/>
  </p:clrMapOvr>
  <p:extLst mod="1">
    <p:ext uri="{DCECCB84-F9BA-43D5-87BE-67443E8EF086}">
      <p15:sldGuideLst xmlns:p15="http://schemas.microsoft.com/office/powerpoint/2012/main">
        <p15:guide id="1" pos="279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pic>
        <p:nvPicPr>
          <p:cNvPr id="7" name="Afbeelding 6">
            <a:extLst>
              <a:ext uri="{FF2B5EF4-FFF2-40B4-BE49-F238E27FC236}">
                <a16:creationId xmlns:a16="http://schemas.microsoft.com/office/drawing/2014/main" id="{E7E57339-791B-4185-8922-6AA0DDAA6292}"/>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8" name="Tekstvak 7">
            <a:extLst>
              <a:ext uri="{FF2B5EF4-FFF2-40B4-BE49-F238E27FC236}">
                <a16:creationId xmlns:a16="http://schemas.microsoft.com/office/drawing/2014/main" id="{85361815-5657-4965-9497-1EB40E1DB335}"/>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08425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
        <p:nvSpPr>
          <p:cNvPr id="6" name="Tekstvak 5">
            <a:extLst>
              <a:ext uri="{FF2B5EF4-FFF2-40B4-BE49-F238E27FC236}">
                <a16:creationId xmlns:a16="http://schemas.microsoft.com/office/drawing/2014/main" id="{4D70A5F7-CC1B-44EF-8761-7B0115C1E406}"/>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3728894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Woord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243E51A-68A7-8743-8304-6C8E7588F314}"/>
              </a:ext>
            </a:extLst>
          </p:cNvPr>
          <p:cNvSpPr/>
          <p:nvPr/>
        </p:nvSpPr>
        <p:spPr>
          <a:xfrm>
            <a:off x="2711450" y="1628800"/>
            <a:ext cx="9288463" cy="504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DBC451DF-54BA-4CD2-A5CC-833BB4BD5AEC}"/>
              </a:ext>
            </a:extLst>
          </p:cNvPr>
          <p:cNvSpPr txBox="1"/>
          <p:nvPr/>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
        <p:nvSpPr>
          <p:cNvPr id="13" name="Ovaal 12">
            <a:extLst>
              <a:ext uri="{FF2B5EF4-FFF2-40B4-BE49-F238E27FC236}">
                <a16:creationId xmlns:a16="http://schemas.microsoft.com/office/drawing/2014/main" id="{A97B5B2D-C1F4-DD4F-B8BA-2114AC2025F3}"/>
              </a:ext>
            </a:extLst>
          </p:cNvPr>
          <p:cNvSpPr/>
          <p:nvPr/>
        </p:nvSpPr>
        <p:spPr>
          <a:xfrm>
            <a:off x="6528048" y="3120179"/>
            <a:ext cx="1769423" cy="17694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3">
            <a:extLst>
              <a:ext uri="{FF2B5EF4-FFF2-40B4-BE49-F238E27FC236}">
                <a16:creationId xmlns:a16="http://schemas.microsoft.com/office/drawing/2014/main" id="{C7ABBBAB-32D0-0641-80EB-E9456AD1F45E}"/>
              </a:ext>
            </a:extLst>
          </p:cNvPr>
          <p:cNvSpPr>
            <a:spLocks noGrp="1"/>
          </p:cNvSpPr>
          <p:nvPr>
            <p:ph type="body" sz="quarter" idx="13" hasCustomPrompt="1"/>
          </p:nvPr>
        </p:nvSpPr>
        <p:spPr>
          <a:xfrm>
            <a:off x="6600056" y="3501008"/>
            <a:ext cx="1625406" cy="1008112"/>
          </a:xfrm>
        </p:spPr>
        <p:txBody>
          <a:bodyPr anchor="ctr"/>
          <a:lstStyle>
            <a:lvl1pPr marL="0" indent="0" algn="ctr">
              <a:buNone/>
              <a:defRPr/>
            </a:lvl1pPr>
            <a:lvl2pPr>
              <a:defRPr/>
            </a:lvl2pPr>
          </a:lstStyle>
          <a:p>
            <a:pPr lvl="0"/>
            <a:r>
              <a:rPr lang="nl-NL" dirty="0"/>
              <a:t>tekst</a:t>
            </a:r>
          </a:p>
        </p:txBody>
      </p:sp>
    </p:spTree>
    <p:extLst>
      <p:ext uri="{BB962C8B-B14F-4D97-AF65-F5344CB8AC3E}">
        <p14:creationId xmlns:p14="http://schemas.microsoft.com/office/powerpoint/2010/main" val="2580093905"/>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h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
        <p:nvSpPr>
          <p:cNvPr id="7" name="Tekstvak 6">
            <a:extLst>
              <a:ext uri="{FF2B5EF4-FFF2-40B4-BE49-F238E27FC236}">
                <a16:creationId xmlns:a16="http://schemas.microsoft.com/office/drawing/2014/main" id="{602940F5-8127-4EAC-AD3A-ABB970A9985A}"/>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1599707161"/>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2282991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306290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889362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gemeen - Afbeelding gro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1095551674"/>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910117867"/>
      </p:ext>
    </p:extLst>
  </p:cSld>
  <p:clrMapOvr>
    <a:masterClrMapping/>
  </p:clrMapOvr>
  <p:extLst mod="1">
    <p:ext uri="{DCECCB84-F9BA-43D5-87BE-67443E8EF086}">
      <p15:sldGuideLst xmlns:p15="http://schemas.microsoft.com/office/powerpoint/2012/main">
        <p15:guide id="1" pos="27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2589387244"/>
      </p:ext>
    </p:extLst>
  </p:cSld>
  <p:clrMapOvr>
    <a:masterClrMapping/>
  </p:clrMapOvr>
  <p:extLst mod="1">
    <p:ext uri="{DCECCB84-F9BA-43D5-87BE-67443E8EF086}">
      <p15:sldGuideLst xmlns:p15="http://schemas.microsoft.com/office/powerpoint/2012/main">
        <p15:guide id="1" orient="horz" pos="42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2863341755"/>
      </p:ext>
    </p:extLst>
  </p:cSld>
  <p:clrMapOvr>
    <a:masterClrMapping/>
  </p:clrMapOvr>
  <p:extLst mod="1">
    <p:ext uri="{DCECCB84-F9BA-43D5-87BE-67443E8EF086}">
      <p15:sldGuideLst xmlns:p15="http://schemas.microsoft.com/office/powerpoint/2012/main">
        <p15:guide id="1" orient="horz" pos="420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1099637395"/>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
        <p:nvSpPr>
          <p:cNvPr id="10" name="Tekstvak 9">
            <a:extLst>
              <a:ext uri="{FF2B5EF4-FFF2-40B4-BE49-F238E27FC236}">
                <a16:creationId xmlns:a16="http://schemas.microsoft.com/office/drawing/2014/main" id="{786EA03F-8596-4732-B854-259C393ED8F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523796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
        <p:nvSpPr>
          <p:cNvPr id="8" name="Tekstvak 7">
            <a:extLst>
              <a:ext uri="{FF2B5EF4-FFF2-40B4-BE49-F238E27FC236}">
                <a16:creationId xmlns:a16="http://schemas.microsoft.com/office/drawing/2014/main" id="{EECE72B2-0E7F-453A-BDAC-FBAA2B5971CD}"/>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155368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
        <p:nvSpPr>
          <p:cNvPr id="7" name="Tekstvak 6">
            <a:extLst>
              <a:ext uri="{FF2B5EF4-FFF2-40B4-BE49-F238E27FC236}">
                <a16:creationId xmlns:a16="http://schemas.microsoft.com/office/drawing/2014/main" id="{33C62162-078E-4C31-98D1-E1638D5814A3}"/>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421982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7" name="Tekstvak 6">
            <a:extLst>
              <a:ext uri="{FF2B5EF4-FFF2-40B4-BE49-F238E27FC236}">
                <a16:creationId xmlns:a16="http://schemas.microsoft.com/office/drawing/2014/main" id="{30A176F8-57EB-414B-BFEA-53AEA6F5633F}"/>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5337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6" name="Tekstvak 5">
            <a:extLst>
              <a:ext uri="{FF2B5EF4-FFF2-40B4-BE49-F238E27FC236}">
                <a16:creationId xmlns:a16="http://schemas.microsoft.com/office/drawing/2014/main" id="{F492ADCB-824B-480D-A34D-77B9400834CA}"/>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04269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
        <p:nvSpPr>
          <p:cNvPr id="7" name="Tekstvak 6">
            <a:extLst>
              <a:ext uri="{FF2B5EF4-FFF2-40B4-BE49-F238E27FC236}">
                <a16:creationId xmlns:a16="http://schemas.microsoft.com/office/drawing/2014/main" id="{7A94F7F2-00EE-4A6F-8B1F-D5659DC8BAB3}"/>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417549207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
        <p:nvSpPr>
          <p:cNvPr id="6" name="Tekstvak 5">
            <a:extLst>
              <a:ext uri="{FF2B5EF4-FFF2-40B4-BE49-F238E27FC236}">
                <a16:creationId xmlns:a16="http://schemas.microsoft.com/office/drawing/2014/main" id="{33AF8D7E-0346-44DD-88FB-791A79917EEA}"/>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759957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7936878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52" r:id="rId21"/>
    <p:sldLayoutId id="2147483653" r:id="rId22"/>
    <p:sldLayoutId id="2147483651" r:id="rId23"/>
    <p:sldLayoutId id="2147483659" r:id="rId24"/>
    <p:sldLayoutId id="2147483660" r:id="rId25"/>
    <p:sldLayoutId id="2147483655" r:id="rId26"/>
    <p:sldLayoutId id="2147483654" r:id="rId27"/>
    <p:sldLayoutId id="2147483657" r:id="rId28"/>
    <p:sldLayoutId id="2147483658" r:id="rId29"/>
    <p:sldLayoutId id="2147483662" r:id="rId30"/>
    <p:sldLayoutId id="2147483656" r:id="rId31"/>
    <p:sldLayoutId id="2147483663" r:id="rId32"/>
    <p:sldLayoutId id="2147483664" r:id="rId33"/>
    <p:sldLayoutId id="2147483665" r:id="rId34"/>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pos="3840" userDrawn="1">
          <p15:clr>
            <a:srgbClr val="F26B43"/>
          </p15:clr>
        </p15:guide>
        <p15:guide id="6" orient="horz" pos="2160" userDrawn="1">
          <p15:clr>
            <a:srgbClr val="F26B43"/>
          </p15:clr>
        </p15:guide>
        <p15:guide id="7" pos="1708" userDrawn="1">
          <p15:clr>
            <a:srgbClr val="F26B43"/>
          </p15:clr>
        </p15:guide>
        <p15:guide id="8"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Schuldig tegenover God</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Kennis van de ellende</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a:bodyPr>
          <a:lstStyle/>
          <a:p>
            <a:r>
              <a:rPr lang="nl-NL" sz="3600" dirty="0"/>
              <a:t>Begrip: Blijvend</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p:txBody>
          <a:bodyPr vert="horz" lIns="91440" tIns="45720" rIns="91440" bIns="45720" rtlCol="0" anchor="t">
            <a:normAutofit/>
          </a:bodyPr>
          <a:lstStyle/>
          <a:p>
            <a:pPr marL="285750" indent="-285750">
              <a:buFont typeface="Arial" panose="020B0604020202020204" pitchFamily="34" charset="0"/>
              <a:buChar char="•"/>
            </a:pPr>
            <a:r>
              <a:rPr lang="nl-NL" sz="1800" dirty="0">
                <a:solidFill>
                  <a:srgbClr val="000000"/>
                </a:solidFill>
                <a:latin typeface="Calibri"/>
                <a:cs typeface="Calibri"/>
              </a:rPr>
              <a:t>Waar verwondert een christen zich voor altijd over?</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 Blijvend</a:t>
            </a:r>
            <a:endParaRPr lang="nl-NL" b="0" dirty="0"/>
          </a:p>
          <a:p>
            <a:endParaRPr lang="nl-NL" dirty="0"/>
          </a:p>
        </p:txBody>
      </p:sp>
      <p:pic>
        <p:nvPicPr>
          <p:cNvPr id="9" name="Afbeelding 11" descr="Afbeelding met rook, wolken, lucht, buiten&#10;&#10;Beschrijving is gegenereerd met zeer hoge betrouwbaarheid">
            <a:extLst>
              <a:ext uri="{FF2B5EF4-FFF2-40B4-BE49-F238E27FC236}">
                <a16:creationId xmlns:a16="http://schemas.microsoft.com/office/drawing/2014/main" id="{30E488EF-9D16-4896-ABAD-5AF858958714}"/>
              </a:ext>
            </a:extLst>
          </p:cNvPr>
          <p:cNvPicPr>
            <a:picLocks noGrp="1" noChangeAspect="1"/>
          </p:cNvPicPr>
          <p:nvPr>
            <p:ph type="pic" sz="quarter" idx="12"/>
          </p:nvPr>
        </p:nvPicPr>
        <p:blipFill rotWithShape="1">
          <a:blip r:embed="rId3"/>
          <a:srcRect l="24191" r="24191"/>
          <a:stretch/>
        </p:blipFill>
        <p:spPr>
          <a:prstGeom prst="rect">
            <a:avLst/>
          </a:prstGeom>
        </p:spPr>
      </p:pic>
      <p:sp>
        <p:nvSpPr>
          <p:cNvPr id="8" name="Rechthoek 7">
            <a:extLst>
              <a:ext uri="{FF2B5EF4-FFF2-40B4-BE49-F238E27FC236}">
                <a16:creationId xmlns:a16="http://schemas.microsoft.com/office/drawing/2014/main" id="{73A37F88-6405-400D-9B17-26F6E8205628}"/>
              </a:ext>
            </a:extLst>
          </p:cNvPr>
          <p:cNvSpPr/>
          <p:nvPr/>
        </p:nvSpPr>
        <p:spPr>
          <a:xfrm>
            <a:off x="8826910" y="1396800"/>
            <a:ext cx="1296573" cy="369332"/>
          </a:xfrm>
          <a:prstGeom prst="rect">
            <a:avLst/>
          </a:prstGeom>
        </p:spPr>
        <p:txBody>
          <a:bodyPr wrap="none">
            <a:spAutoFit/>
          </a:bodyPr>
          <a:lstStyle/>
          <a:p>
            <a:r>
              <a:rPr lang="nl-NL" b="1" dirty="0">
                <a:solidFill>
                  <a:srgbClr val="FFFFFF"/>
                </a:solidFill>
                <a:latin typeface="SegoeUI-Bold"/>
              </a:rPr>
              <a:t>Verlossing</a:t>
            </a:r>
            <a:endParaRPr lang="nl-NL" dirty="0"/>
          </a:p>
        </p:txBody>
      </p:sp>
      <p:sp>
        <p:nvSpPr>
          <p:cNvPr id="10" name="Rechthoek 9">
            <a:extLst>
              <a:ext uri="{FF2B5EF4-FFF2-40B4-BE49-F238E27FC236}">
                <a16:creationId xmlns:a16="http://schemas.microsoft.com/office/drawing/2014/main" id="{6919D3DF-8D05-4E80-A270-DFE4307A7252}"/>
              </a:ext>
            </a:extLst>
          </p:cNvPr>
          <p:cNvSpPr/>
          <p:nvPr/>
        </p:nvSpPr>
        <p:spPr>
          <a:xfrm>
            <a:off x="7608168" y="4131747"/>
            <a:ext cx="971741" cy="369332"/>
          </a:xfrm>
          <a:prstGeom prst="rect">
            <a:avLst/>
          </a:prstGeom>
        </p:spPr>
        <p:txBody>
          <a:bodyPr wrap="none">
            <a:spAutoFit/>
          </a:bodyPr>
          <a:lstStyle/>
          <a:p>
            <a:r>
              <a:rPr lang="nl-NL" b="1" dirty="0">
                <a:solidFill>
                  <a:srgbClr val="FFFFFF"/>
                </a:solidFill>
                <a:latin typeface="SegoeUI-Bold"/>
              </a:rPr>
              <a:t>Ellende</a:t>
            </a:r>
            <a:endParaRPr lang="nl-NL" dirty="0"/>
          </a:p>
        </p:txBody>
      </p:sp>
      <p:sp>
        <p:nvSpPr>
          <p:cNvPr id="11" name="Rechthoek 10">
            <a:extLst>
              <a:ext uri="{FF2B5EF4-FFF2-40B4-BE49-F238E27FC236}">
                <a16:creationId xmlns:a16="http://schemas.microsoft.com/office/drawing/2014/main" id="{A1541E9A-8191-4EFA-B67C-FDE5BF1A6128}"/>
              </a:ext>
            </a:extLst>
          </p:cNvPr>
          <p:cNvSpPr/>
          <p:nvPr/>
        </p:nvSpPr>
        <p:spPr>
          <a:xfrm>
            <a:off x="10128662" y="4131747"/>
            <a:ext cx="1699568" cy="369332"/>
          </a:xfrm>
          <a:prstGeom prst="rect">
            <a:avLst/>
          </a:prstGeom>
        </p:spPr>
        <p:txBody>
          <a:bodyPr wrap="none">
            <a:spAutoFit/>
          </a:bodyPr>
          <a:lstStyle/>
          <a:p>
            <a:r>
              <a:rPr lang="nl-NL" b="1" dirty="0">
                <a:solidFill>
                  <a:srgbClr val="FFFFFF"/>
                </a:solidFill>
                <a:latin typeface="SegoeUI-Bold"/>
              </a:rPr>
              <a:t>Dankbaarheid</a:t>
            </a:r>
            <a:endParaRPr lang="nl-NL" dirty="0"/>
          </a:p>
        </p:txBody>
      </p:sp>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vert="horz" lIns="91440" tIns="45720" rIns="91440" bIns="45720" rtlCol="0" anchor="t">
            <a:normAutofit/>
          </a:bodyPr>
          <a:lstStyle/>
          <a:p>
            <a:r>
              <a:rPr lang="nl-NL" dirty="0"/>
              <a:t>Bespreek de verwerkingsvragen op bladzijde 14.</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vert="horz" lIns="91440" tIns="45720" rIns="91440" bIns="45720" rtlCol="0" anchor="t">
            <a:normAutofit/>
          </a:bodyPr>
          <a:lstStyle/>
          <a:p>
            <a:pPr>
              <a:buNone/>
            </a:pPr>
            <a:r>
              <a:rPr lang="nl-NL" dirty="0"/>
              <a:t>De wet leert ons onze zonde zien.</a:t>
            </a:r>
          </a:p>
          <a:p>
            <a:pPr>
              <a:buNone/>
            </a:pPr>
            <a:r>
              <a:rPr lang="nl-NL" dirty="0"/>
              <a:t>De wet laat ons zien dat we niet alleen zonde doen maar ook zijn.</a:t>
            </a:r>
          </a:p>
          <a:p>
            <a:pPr>
              <a:buNone/>
            </a:pPr>
            <a:r>
              <a:rPr lang="nl-NL" dirty="0"/>
              <a:t>De wet heeft als doel ons te redden.</a:t>
            </a:r>
          </a:p>
          <a:p>
            <a:pPr>
              <a:buNone/>
            </a:pPr>
            <a:r>
              <a:rPr lang="nl-NL" dirty="0"/>
              <a:t>De wet leert ons levenslang dat we zondaar zijn en blijven, dat maakt ons nederig en dankbaar. </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fontScale="90000"/>
          </a:bodyPr>
          <a:lstStyle/>
          <a:p>
            <a:r>
              <a:rPr lang="nl-NL" dirty="0"/>
              <a:t>Alternatieve binnenkomer (1)</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vert="horz" lIns="91440" tIns="45720" rIns="91440" bIns="45720" rtlCol="0" anchor="t">
            <a:normAutofit/>
          </a:bodyPr>
          <a:lstStyle/>
          <a:p>
            <a:r>
              <a:rPr lang="nl-NL" dirty="0"/>
              <a:t>Stelling</a:t>
            </a:r>
          </a:p>
          <a:p>
            <a:endParaRPr lang="nl-NL" dirty="0"/>
          </a:p>
          <a:p>
            <a:r>
              <a:rPr lang="nl-NL" dirty="0"/>
              <a:t>Ik durf mijn (onkerkelijke) vrienden gerust mee te nemen naar onze kerk, want ik sta achter de prediking van zonde en genade zoals die bij ons in de gemeente wordt verwoord.  </a:t>
            </a:r>
          </a:p>
          <a:p>
            <a:r>
              <a:rPr lang="nl-NL" dirty="0"/>
              <a:t>Ik durf mijn (onkerkelijke) vrienden echt niet mee te nemen naar onze kerk, want daar gaat het alleen maar over ellende, zonde en straf.</a:t>
            </a:r>
          </a:p>
          <a:p>
            <a:endParaRPr lang="nl-NL" dirty="0"/>
          </a:p>
        </p:txBody>
      </p:sp>
      <p:sp>
        <p:nvSpPr>
          <p:cNvPr id="3" name="Tijdelijke aanduiding voor afbeelding 2">
            <a:extLst>
              <a:ext uri="{FF2B5EF4-FFF2-40B4-BE49-F238E27FC236}">
                <a16:creationId xmlns:a16="http://schemas.microsoft.com/office/drawing/2014/main" id="{C00E6070-402D-46BD-8F52-4A9DE06A6A8C}"/>
              </a:ext>
            </a:extLst>
          </p:cNvPr>
          <p:cNvSpPr>
            <a:spLocks noGrp="1"/>
          </p:cNvSpPr>
          <p:nvPr>
            <p:ph type="pic" sz="quarter" idx="12"/>
          </p:nvPr>
        </p:nvSpPr>
        <p:spPr/>
      </p:sp>
      <p:pic>
        <p:nvPicPr>
          <p:cNvPr id="4" name="Tijdelijke aanduiding voor afbeelding 6">
            <a:extLst>
              <a:ext uri="{FF2B5EF4-FFF2-40B4-BE49-F238E27FC236}">
                <a16:creationId xmlns:a16="http://schemas.microsoft.com/office/drawing/2014/main" id="{4E727D94-1572-4972-8252-1051382E9D24}"/>
              </a:ext>
            </a:extLst>
          </p:cNvPr>
          <p:cNvPicPr>
            <a:picLocks noChangeAspect="1"/>
          </p:cNvPicPr>
          <p:nvPr/>
        </p:nvPicPr>
        <p:blipFill>
          <a:blip r:embed="rId3">
            <a:extLst>
              <a:ext uri="{28A0092B-C50C-407E-A947-70E740481C1C}">
                <a14:useLocalDpi xmlns:a14="http://schemas.microsoft.com/office/drawing/2010/main" val="0"/>
              </a:ext>
            </a:extLst>
          </a:blip>
          <a:srcRect l="47" r="47"/>
          <a:stretch>
            <a:fillRect/>
          </a:stretch>
        </p:blipFill>
        <p:spPr>
          <a:xfrm>
            <a:off x="6983999" y="190799"/>
            <a:ext cx="5014800" cy="6476400"/>
          </a:xfrm>
          <a:prstGeom prst="rect">
            <a:avLst/>
          </a:prstGeom>
        </p:spPr>
      </p:pic>
    </p:spTree>
    <p:extLst>
      <p:ext uri="{BB962C8B-B14F-4D97-AF65-F5344CB8AC3E}">
        <p14:creationId xmlns:p14="http://schemas.microsoft.com/office/powerpoint/2010/main" val="119155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fontScale="90000"/>
          </a:bodyPr>
          <a:lstStyle/>
          <a:p>
            <a:r>
              <a:rPr lang="nl-NL" dirty="0"/>
              <a:t>Alternatieve binnenkomer (2.1)</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vert="horz" lIns="91440" tIns="45720" rIns="91440" bIns="45720" rtlCol="0" anchor="t">
            <a:normAutofit fontScale="92500" lnSpcReduction="10000"/>
          </a:bodyPr>
          <a:lstStyle/>
          <a:p>
            <a:pPr algn="just"/>
            <a:r>
              <a:rPr lang="nl-NL" dirty="0"/>
              <a:t>Wat vind jij van deze woorden van Maarten Luther?</a:t>
            </a:r>
            <a:endParaRPr lang="nl-NL"/>
          </a:p>
          <a:p>
            <a:pPr algn="just"/>
            <a:endParaRPr lang="nl-NL" dirty="0"/>
          </a:p>
          <a:p>
            <a:pPr algn="just"/>
            <a:r>
              <a:rPr lang="nl-NL" i="1" dirty="0"/>
              <a:t>God is geen God van droefheid, maar een God van troost en blijdschap. Hij heeft geen behagen in onze nutteloze droefheid. Want de droefheid over de zonde is van korte duur en is tegelijk ook aangenaam door de belofte van genade en vergeving der zonden. Die andere droefheid is echter van de duivel en is zonder belofte; het is puur een bezorgdheid over onmogelijke dingen, die God alleen aangaan.</a:t>
            </a:r>
          </a:p>
          <a:p>
            <a:pPr algn="just"/>
            <a:endParaRPr lang="nl-NL" i="1" dirty="0"/>
          </a:p>
          <a:p>
            <a:pPr algn="just"/>
            <a:r>
              <a:rPr lang="nl-NL" dirty="0"/>
              <a:t>Bespreek deze stelling in tweetallen. </a:t>
            </a:r>
            <a:endParaRPr lang="nl-NL" i="1" dirty="0"/>
          </a:p>
          <a:p>
            <a:pPr algn="just"/>
            <a:endParaRPr lang="nl-NL" dirty="0"/>
          </a:p>
          <a:p>
            <a:pPr algn="just"/>
            <a:endParaRPr lang="nl-NL" dirty="0"/>
          </a:p>
        </p:txBody>
      </p:sp>
      <p:pic>
        <p:nvPicPr>
          <p:cNvPr id="13" name="Afbeelding 13" descr="Afbeelding met gebouw, tekst&#10;&#10;Beschrijving is gegenereerd met zeer hoge betrouwbaarheid">
            <a:extLst>
              <a:ext uri="{FF2B5EF4-FFF2-40B4-BE49-F238E27FC236}">
                <a16:creationId xmlns:a16="http://schemas.microsoft.com/office/drawing/2014/main" id="{80620C0A-A789-4C03-B80F-9FCE9EE51724}"/>
              </a:ext>
            </a:extLst>
          </p:cNvPr>
          <p:cNvPicPr>
            <a:picLocks noGrp="1" noChangeAspect="1"/>
          </p:cNvPicPr>
          <p:nvPr>
            <p:ph type="pic" sz="quarter" idx="12"/>
          </p:nvPr>
        </p:nvPicPr>
        <p:blipFill rotWithShape="1">
          <a:blip r:embed="rId3"/>
          <a:srcRect l="3052" t="-153" r="45473"/>
          <a:stretch/>
        </p:blipFill>
        <p:spPr>
          <a:xfrm>
            <a:off x="6984000" y="190800"/>
            <a:ext cx="5004803" cy="6486309"/>
          </a:xfrm>
          <a:prstGeom prst="rect">
            <a:avLst/>
          </a:prstGeom>
        </p:spPr>
      </p:pic>
    </p:spTree>
    <p:extLst>
      <p:ext uri="{BB962C8B-B14F-4D97-AF65-F5344CB8AC3E}">
        <p14:creationId xmlns:p14="http://schemas.microsoft.com/office/powerpoint/2010/main" val="150394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fontScale="90000"/>
          </a:bodyPr>
          <a:lstStyle/>
          <a:p>
            <a:r>
              <a:rPr lang="nl-NL" dirty="0"/>
              <a:t>Alternatieve binnenkomer (2.2)</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vert="horz" lIns="91440" tIns="45720" rIns="91440" bIns="45720" rtlCol="0" anchor="t">
            <a:normAutofit lnSpcReduction="10000"/>
          </a:bodyPr>
          <a:lstStyle/>
          <a:p>
            <a:pPr algn="just"/>
            <a:r>
              <a:rPr lang="nl-NL" dirty="0"/>
              <a:t>Wat vind jij van deze woorden van Maarten Luther?</a:t>
            </a:r>
          </a:p>
          <a:p>
            <a:pPr algn="just"/>
            <a:endParaRPr lang="nl-NL" dirty="0"/>
          </a:p>
          <a:p>
            <a:pPr algn="just"/>
            <a:r>
              <a:rPr lang="nl-NL" dirty="0"/>
              <a:t>Wat iemand ook doet, de schuld bij God kun je nooit betalen. Wanhoop aan jezelf in dit opzicht is goed, maar niet zonder je tot Christus te wenden en je leert zo zeggen:</a:t>
            </a:r>
            <a:r>
              <a:rPr lang="nl-NL" i="1" dirty="0"/>
              <a:t> “U hebt het mijne – de zondeschuld - als het Uwe aangenomen en mij het Uwe  - rechtvaardigheid – gegeven.”</a:t>
            </a:r>
            <a:r>
              <a:rPr lang="nl-NL" dirty="0"/>
              <a:t> </a:t>
            </a:r>
          </a:p>
          <a:p>
            <a:pPr algn="just"/>
            <a:endParaRPr lang="nl-NL" dirty="0"/>
          </a:p>
          <a:p>
            <a:pPr algn="just"/>
            <a:r>
              <a:rPr lang="nl-NL" dirty="0"/>
              <a:t>Bespreek deze stelling in tweetallen. </a:t>
            </a:r>
          </a:p>
          <a:p>
            <a:pPr algn="just"/>
            <a:endParaRPr lang="nl-NL" dirty="0"/>
          </a:p>
          <a:p>
            <a:pPr algn="just"/>
            <a:endParaRPr lang="nl-NL" dirty="0"/>
          </a:p>
          <a:p>
            <a:endParaRPr lang="nl-NL" dirty="0"/>
          </a:p>
        </p:txBody>
      </p:sp>
      <p:sp>
        <p:nvSpPr>
          <p:cNvPr id="3" name="Tijdelijke aanduiding voor afbeelding 2">
            <a:extLst>
              <a:ext uri="{FF2B5EF4-FFF2-40B4-BE49-F238E27FC236}">
                <a16:creationId xmlns:a16="http://schemas.microsoft.com/office/drawing/2014/main" id="{7830BABF-3FC9-4F4A-9ECB-B861535529C2}"/>
              </a:ext>
            </a:extLst>
          </p:cNvPr>
          <p:cNvSpPr>
            <a:spLocks noGrp="1"/>
          </p:cNvSpPr>
          <p:nvPr>
            <p:ph type="pic" sz="quarter" idx="12"/>
          </p:nvPr>
        </p:nvSpPr>
        <p:spPr/>
      </p:sp>
      <p:pic>
        <p:nvPicPr>
          <p:cNvPr id="4" name="Afbeelding 13" descr="Afbeelding met gebouw, tekst&#10;&#10;Beschrijving is gegenereerd met zeer hoge betrouwbaarheid">
            <a:extLst>
              <a:ext uri="{FF2B5EF4-FFF2-40B4-BE49-F238E27FC236}">
                <a16:creationId xmlns:a16="http://schemas.microsoft.com/office/drawing/2014/main" id="{617A77A6-7CBE-4804-806F-E1C87E099740}"/>
              </a:ext>
            </a:extLst>
          </p:cNvPr>
          <p:cNvPicPr>
            <a:picLocks noChangeAspect="1"/>
          </p:cNvPicPr>
          <p:nvPr/>
        </p:nvPicPr>
        <p:blipFill rotWithShape="1">
          <a:blip r:embed="rId3"/>
          <a:srcRect l="3052" t="-153" r="45473"/>
          <a:stretch/>
        </p:blipFill>
        <p:spPr>
          <a:xfrm>
            <a:off x="6983999" y="190799"/>
            <a:ext cx="5004803" cy="6486309"/>
          </a:xfrm>
          <a:prstGeom prst="rect">
            <a:avLst/>
          </a:prstGeom>
        </p:spPr>
      </p:pic>
    </p:spTree>
    <p:extLst>
      <p:ext uri="{BB962C8B-B14F-4D97-AF65-F5344CB8AC3E}">
        <p14:creationId xmlns:p14="http://schemas.microsoft.com/office/powerpoint/2010/main" val="238852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(1)</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vert="horz" lIns="91440" tIns="45720" rIns="91440" bIns="45720" rtlCol="0" anchor="t">
            <a:normAutofit/>
          </a:bodyPr>
          <a:lstStyle/>
          <a:p>
            <a:pPr marL="0" indent="0">
              <a:buNone/>
            </a:pPr>
            <a:r>
              <a:rPr lang="nl-NL" sz="1800" b="1" dirty="0"/>
              <a:t>Extra verwerkingsvragen</a:t>
            </a:r>
          </a:p>
          <a:p>
            <a:pPr marL="342900" indent="-342900">
              <a:buAutoNum type="arabicPeriod"/>
            </a:pPr>
            <a:r>
              <a:rPr lang="nl-NL" sz="1800" dirty="0" err="1"/>
              <a:t>Schuldbelijden</a:t>
            </a:r>
            <a:r>
              <a:rPr lang="nl-NL" sz="1800" dirty="0"/>
              <a:t>. Wat weerhoudt ons om te erkennen dat we totaal verdorven zijn? Waarom is het erkennen en belijden van die schuld van belang? (Kijk naar Bijbelse voorbeelden.) Betrek in je antwoord het gevaar van het afschuiven van de schuld op anderen, medemensen, de duivel - denk aan hoe Adam en Eva reageerden op Gods vragen (zie Genesis 3) en de geschiedenis van de verloren zoon (Lukas 15).   </a:t>
            </a:r>
          </a:p>
          <a:p>
            <a:pPr marL="342900" indent="-342900">
              <a:buAutoNum type="arabicPeriod"/>
            </a:pPr>
            <a:r>
              <a:rPr lang="nl-NL" sz="1800" dirty="0"/>
              <a:t>Lees Romeinen 5:12-21. Wat betekent het dat Adam en Christus tegenover elkaar staan? Wat betekent dit voor jouw leven?</a:t>
            </a:r>
          </a:p>
          <a:p>
            <a:pPr marL="0" indent="0">
              <a:buNone/>
            </a:pPr>
            <a:endParaRPr lang="nl-NL" sz="1800" b="1" dirty="0"/>
          </a:p>
          <a:p>
            <a:pPr marL="0" indent="0">
              <a:buNone/>
            </a:pPr>
            <a:endParaRPr lang="nl-NL" sz="1800" b="1" dirty="0"/>
          </a:p>
          <a:p>
            <a:endParaRPr lang="en-US" sz="1800" dirty="0"/>
          </a:p>
        </p:txBody>
      </p:sp>
    </p:spTree>
    <p:extLst>
      <p:ext uri="{BB962C8B-B14F-4D97-AF65-F5344CB8AC3E}">
        <p14:creationId xmlns:p14="http://schemas.microsoft.com/office/powerpoint/2010/main" val="505650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(2)</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vert="horz" lIns="91440" tIns="45720" rIns="91440" bIns="45720" rtlCol="0" anchor="t">
            <a:normAutofit/>
          </a:bodyPr>
          <a:lstStyle/>
          <a:p>
            <a:pPr>
              <a:buNone/>
            </a:pPr>
            <a:r>
              <a:rPr lang="nl-NL" sz="1800" b="1" dirty="0" err="1"/>
              <a:t>Pictrogrammen</a:t>
            </a:r>
            <a:r>
              <a:rPr lang="nl-NL" sz="1800" b="1" dirty="0"/>
              <a:t> maken</a:t>
            </a:r>
            <a:endParaRPr lang="nl-NL" dirty="0"/>
          </a:p>
          <a:p>
            <a:pPr marL="0" indent="0">
              <a:buNone/>
            </a:pPr>
            <a:endParaRPr lang="nl-NL" sz="1800" b="1" dirty="0"/>
          </a:p>
          <a:p>
            <a:pPr marL="0" indent="0">
              <a:buNone/>
            </a:pPr>
            <a:r>
              <a:rPr lang="nl-NL" sz="1800" dirty="0"/>
              <a:t>Ontwerp drie pictogrammen waarin je laat zien wat voor doel ellendekennis heeft. </a:t>
            </a:r>
            <a:endParaRPr lang="en-US" sz="1800" dirty="0"/>
          </a:p>
        </p:txBody>
      </p:sp>
    </p:spTree>
    <p:extLst>
      <p:ext uri="{BB962C8B-B14F-4D97-AF65-F5344CB8AC3E}">
        <p14:creationId xmlns:p14="http://schemas.microsoft.com/office/powerpoint/2010/main" val="2745677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vert="horz" lIns="91440" tIns="45720" rIns="91440" bIns="45720" rtlCol="0" anchor="t">
            <a:normAutofit/>
          </a:bodyPr>
          <a:lstStyle/>
          <a:p>
            <a:r>
              <a:rPr lang="nl-NL" sz="1800" dirty="0"/>
              <a:t>De zondeval is Adams schuld, daarom is het onrechtvaardig als ik straf krijg!</a:t>
            </a:r>
            <a:endParaRPr lang="nl-NL"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vert="horz" lIns="91440" tIns="45720" rIns="91440" bIns="45720" rtlCol="0" anchor="t">
            <a:normAutofit/>
          </a:bodyPr>
          <a:lstStyle/>
          <a:p>
            <a:r>
              <a:rPr lang="nl-NL" dirty="0">
                <a:solidFill>
                  <a:srgbClr val="000000"/>
                </a:solidFill>
              </a:rPr>
              <a:t>Psalm 32:3</a:t>
            </a:r>
            <a:endParaRPr lang="nl-NL" dirty="0"/>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vert="horz" lIns="91440" tIns="45720" rIns="91440" bIns="45720" rtlCol="0" anchor="t">
            <a:normAutofit/>
          </a:bodyPr>
          <a:lstStyle/>
          <a:p>
            <a:r>
              <a:rPr lang="en-US" dirty="0"/>
              <a:t>Lukas 15:1-2 en 11-32</a:t>
            </a:r>
            <a:endParaRPr lang="nl-NL" dirty="0"/>
          </a:p>
        </p:txBody>
      </p:sp>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vert="horz" lIns="91440" tIns="45720" rIns="91440" bIns="45720" rtlCol="0" anchor="t">
            <a:normAutofit/>
          </a:bodyPr>
          <a:lstStyle/>
          <a:p>
            <a:r>
              <a:rPr lang="nl-NL" sz="1800" b="1" dirty="0">
                <a:solidFill>
                  <a:prstClr val="black"/>
                </a:solidFill>
                <a:latin typeface="Calibri" panose="020F0502020204030204"/>
              </a:rPr>
              <a:t>Bespreek in groepjes van vier waarom er zoveel weerstand is tegen</a:t>
            </a:r>
            <a:r>
              <a:rPr lang="nl-NL" sz="1800" b="1" dirty="0">
                <a:solidFill>
                  <a:prstClr val="black"/>
                </a:solidFill>
                <a:latin typeface="Calibri" panose="020F0502020204030204"/>
                <a:cs typeface="Calibri"/>
              </a:rPr>
              <a:t> ellendekennis. </a:t>
            </a:r>
            <a:endParaRPr lang="nl-NL" sz="1800" dirty="0">
              <a:solidFill>
                <a:prstClr val="black"/>
              </a:solidFill>
              <a:latin typeface="Calibri" panose="020F0502020204030204"/>
            </a:endParaRPr>
          </a:p>
          <a:p>
            <a:pPr lvl="0" indent="-228600">
              <a:buFont typeface="Arial" panose="020B0604020202020204" pitchFamily="34" charset="0"/>
              <a:buChar char="•"/>
            </a:pPr>
            <a:r>
              <a:rPr lang="nl-NL" sz="1800" dirty="0">
                <a:solidFill>
                  <a:prstClr val="black"/>
                </a:solidFill>
                <a:latin typeface="Calibri" panose="020F0502020204030204"/>
              </a:rPr>
              <a:t>Schrijf het op pagina 16.</a:t>
            </a:r>
            <a:endParaRPr lang="nl-NL" sz="1800" dirty="0">
              <a:solidFill>
                <a:prstClr val="black"/>
              </a:solidFill>
              <a:latin typeface="Calibri" panose="020F0502020204030204"/>
              <a:cs typeface="Calibri"/>
            </a:endParaRP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vert="horz" lIns="91440" tIns="45720" rIns="91440" bIns="45720" rtlCol="0" anchor="t">
            <a:normAutofit/>
          </a:bodyPr>
          <a:lstStyle/>
          <a:p>
            <a:r>
              <a:rPr lang="nl-NL" dirty="0"/>
              <a:t>1. Wie wordt met de jongste en wie met de oudste zoon bedoeld?</a:t>
            </a:r>
          </a:p>
          <a:p>
            <a:r>
              <a:rPr lang="nl-NL" dirty="0"/>
              <a:t>2. Bespreek wat deze gelijkenis ons leert over ellendekennis. Wat is het doel van die ellendekennis?</a:t>
            </a:r>
          </a:p>
          <a:p>
            <a:r>
              <a:rPr lang="nl-NL" dirty="0"/>
              <a:t>3. Vergelijk vers 19 en vers 21. Welk verschil valt op en wat leert dat jou?</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2" name="Afbeelding 3" descr="Afbeelding met zonsondergang, buiten, vallei, zon&#10;&#10;Beschrijving is gegenereerd met zeer hoge betrouwbaarheid">
            <a:extLst>
              <a:ext uri="{FF2B5EF4-FFF2-40B4-BE49-F238E27FC236}">
                <a16:creationId xmlns:a16="http://schemas.microsoft.com/office/drawing/2014/main" id="{4DC2D009-6D75-4391-BD99-DCE35A6E4541}"/>
              </a:ext>
            </a:extLst>
          </p:cNvPr>
          <p:cNvPicPr>
            <a:picLocks noGrp="1" noChangeAspect="1"/>
          </p:cNvPicPr>
          <p:nvPr>
            <p:ph type="pic" sz="quarter" idx="12"/>
          </p:nvPr>
        </p:nvPicPr>
        <p:blipFill rotWithShape="1">
          <a:blip r:embed="rId3"/>
          <a:srcRect l="34555" r="34555"/>
          <a:stretch/>
        </p:blipFill>
        <p:spPr>
          <a:prstGeom prst="rect">
            <a:avLst/>
          </a:prstGeom>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vert="horz" lIns="91440" tIns="45720" rIns="91440" bIns="45720" rtlCol="0" anchor="t">
            <a:normAutofit/>
          </a:bodyPr>
          <a:lstStyle/>
          <a:p>
            <a:r>
              <a:rPr lang="nl-NL" dirty="0"/>
              <a:t>Ik weet wat volgens de Bijbel mijn ellende inhoudt. </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vert="horz" lIns="91440" tIns="45720" rIns="91440" bIns="45720" rtlCol="0" anchor="t">
            <a:normAutofit/>
          </a:bodyPr>
          <a:lstStyle/>
          <a:p>
            <a:r>
              <a:rPr lang="nl-NL" dirty="0"/>
              <a:t>Ik besef dat ik niet alleen zonde doe, maar dat ik totaal zondig ben en daarom straf verdiend heb. </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vert="horz" lIns="91440" tIns="45720" rIns="91440" bIns="45720" rtlCol="0" anchor="t">
            <a:normAutofit/>
          </a:bodyPr>
          <a:lstStyle/>
          <a:p>
            <a:r>
              <a:rPr lang="nl-NL" dirty="0"/>
              <a:t>Ik kan in mijn gebed onder woorden brengen dat ik een zondaar ben, maar ook dat God genadig is.</a:t>
            </a:r>
          </a:p>
        </p:txBody>
      </p:sp>
      <p:sp>
        <p:nvSpPr>
          <p:cNvPr id="6" name="Tijdelijke aanduiding voor tekst 5">
            <a:extLst>
              <a:ext uri="{FF2B5EF4-FFF2-40B4-BE49-F238E27FC236}">
                <a16:creationId xmlns:a16="http://schemas.microsoft.com/office/drawing/2014/main" id="{6E9979FD-A90C-431E-A477-582854759511}"/>
              </a:ext>
            </a:extLst>
          </p:cNvPr>
          <p:cNvSpPr>
            <a:spLocks noGrp="1"/>
          </p:cNvSpPr>
          <p:nvPr>
            <p:ph type="body" sz="quarter" idx="14"/>
          </p:nvPr>
        </p:nvSpPr>
        <p:spPr/>
        <p:txBody>
          <a:bodyPr/>
          <a:lstStyle/>
          <a:p>
            <a:endParaRPr lang="nl-NL"/>
          </a:p>
        </p:txBody>
      </p:sp>
      <p:sp>
        <p:nvSpPr>
          <p:cNvPr id="7" name="Tijdelijke aanduiding voor tekst 6">
            <a:extLst>
              <a:ext uri="{FF2B5EF4-FFF2-40B4-BE49-F238E27FC236}">
                <a16:creationId xmlns:a16="http://schemas.microsoft.com/office/drawing/2014/main" id="{2136686A-EA8C-4052-80AA-B4C585CA3DEF}"/>
              </a:ext>
            </a:extLst>
          </p:cNvPr>
          <p:cNvSpPr>
            <a:spLocks noGrp="1"/>
          </p:cNvSpPr>
          <p:nvPr>
            <p:ph type="body" sz="quarter" idx="15"/>
          </p:nvPr>
        </p:nvSpPr>
        <p:spPr/>
        <p:txBody>
          <a:bodyPr/>
          <a:lstStyle/>
          <a:p>
            <a:endParaRPr lang="nl-NL"/>
          </a:p>
        </p:txBody>
      </p:sp>
      <p:sp>
        <p:nvSpPr>
          <p:cNvPr id="8" name="Tijdelijke aanduiding voor tekst 7">
            <a:extLst>
              <a:ext uri="{FF2B5EF4-FFF2-40B4-BE49-F238E27FC236}">
                <a16:creationId xmlns:a16="http://schemas.microsoft.com/office/drawing/2014/main" id="{71EA0DE7-A513-437C-A1F3-07B224044CEF}"/>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Begrip: </a:t>
            </a:r>
            <a:r>
              <a:rPr lang="en-US" dirty="0" err="1">
                <a:latin typeface="ITC Officina Serif Std Book"/>
              </a:rPr>
              <a:t>Schuldig</a:t>
            </a:r>
            <a:endParaRPr lang="nl-NL" dirty="0" err="1">
              <a:latin typeface="ITC Officina Serif Std Book"/>
            </a:endParaRP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vert="horz" lIns="91440" tIns="45720" rIns="91440" bIns="45720" rtlCol="0" anchor="t">
            <a:normAutofit/>
          </a:bodyPr>
          <a:lstStyle/>
          <a:p>
            <a:pPr marL="57150" indent="-285750">
              <a:buFont typeface="Arial" panose="020B0604020202020204" pitchFamily="34" charset="0"/>
              <a:buChar char="•"/>
            </a:pPr>
            <a:r>
              <a:rPr lang="nl-NL" sz="1800" dirty="0">
                <a:solidFill>
                  <a:prstClr val="black"/>
                </a:solidFill>
                <a:latin typeface="Calibri" panose="020F0502020204030204"/>
              </a:rPr>
              <a:t>Waarvoor waarschuwt de wet van</a:t>
            </a:r>
            <a:r>
              <a:rPr lang="nl-NL" sz="1800" dirty="0">
                <a:solidFill>
                  <a:srgbClr val="000000"/>
                </a:solidFill>
                <a:latin typeface="Calibri"/>
                <a:cs typeface="Calibri"/>
              </a:rPr>
              <a:t> God ons?</a:t>
            </a:r>
            <a:endParaRPr lang="nl-NL" dirty="0"/>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a:t>
            </a:r>
            <a:r>
              <a:rPr lang="en-US" dirty="0" err="1"/>
              <a:t>Schuldig</a:t>
            </a:r>
            <a:endParaRPr lang="nl-NL" dirty="0" err="1"/>
          </a:p>
        </p:txBody>
      </p:sp>
      <p:pic>
        <p:nvPicPr>
          <p:cNvPr id="5" name="Afbeelding 8" descr="Afbeelding met binnen, muur&#10;&#10;Beschrijving is gegenereerd met zeer hoge betrouwbaarheid">
            <a:extLst>
              <a:ext uri="{FF2B5EF4-FFF2-40B4-BE49-F238E27FC236}">
                <a16:creationId xmlns:a16="http://schemas.microsoft.com/office/drawing/2014/main" id="{63117CA9-8347-4FD6-A401-CEF6C1ABEE41}"/>
              </a:ext>
            </a:extLst>
          </p:cNvPr>
          <p:cNvPicPr>
            <a:picLocks noGrp="1" noChangeAspect="1"/>
          </p:cNvPicPr>
          <p:nvPr>
            <p:ph type="pic" sz="quarter" idx="12"/>
          </p:nvPr>
        </p:nvPicPr>
        <p:blipFill rotWithShape="1">
          <a:blip r:embed="rId3"/>
          <a:srcRect l="11287" r="11287"/>
          <a:stretch/>
        </p:blipFill>
        <p:spPr>
          <a:prstGeom prst="rect">
            <a:avLst/>
          </a:prstGeom>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Begrip: Diepte</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vert="horz" lIns="91440" tIns="45720" rIns="91440" bIns="45720" rtlCol="0" anchor="t">
            <a:normAutofit/>
          </a:bodyPr>
          <a:lstStyle/>
          <a:p>
            <a:pPr marL="342900" indent="-342900">
              <a:buFont typeface="Arial" panose="020B0604020202020204" pitchFamily="34" charset="0"/>
              <a:buChar char="•"/>
            </a:pPr>
            <a:r>
              <a:rPr lang="nl-NL" sz="1800" dirty="0">
                <a:solidFill>
                  <a:prstClr val="black"/>
                </a:solidFill>
                <a:latin typeface="Calibri" panose="020F0502020204030204"/>
              </a:rPr>
              <a:t>Wat is het doel van ons</a:t>
            </a:r>
            <a:r>
              <a:rPr lang="nl-NL" sz="1800" dirty="0">
                <a:solidFill>
                  <a:prstClr val="black"/>
                </a:solidFill>
                <a:latin typeface="Calibri" panose="020F0502020204030204"/>
                <a:cs typeface="Calibri"/>
              </a:rPr>
              <a:t> leven?</a:t>
            </a:r>
          </a:p>
          <a:p>
            <a:pPr marL="342900" indent="-342900">
              <a:buFont typeface="Arial" panose="020B0604020202020204" pitchFamily="34" charset="0"/>
              <a:buChar char="•"/>
            </a:pPr>
            <a:r>
              <a:rPr lang="nl-NL" sz="1800" dirty="0">
                <a:solidFill>
                  <a:prstClr val="black"/>
                </a:solidFill>
                <a:latin typeface="Calibri" panose="020F0502020204030204"/>
                <a:cs typeface="Calibri"/>
              </a:rPr>
              <a:t>Waarom zal dit stukje 'diepte' heten?</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nl-NL" dirty="0"/>
              <a:t>Begrip: </a:t>
            </a:r>
            <a:r>
              <a:rPr lang="nl-NL" dirty="0" err="1"/>
              <a:t>Dipete</a:t>
            </a:r>
          </a:p>
        </p:txBody>
      </p:sp>
      <p:pic>
        <p:nvPicPr>
          <p:cNvPr id="7" name="Afbeelding 7" descr="Afbeelding met gebouw, binnen, fiets, muur&#10;&#10;Beschrijving is gegenereerd met hoge betrouwbaarheid">
            <a:extLst>
              <a:ext uri="{FF2B5EF4-FFF2-40B4-BE49-F238E27FC236}">
                <a16:creationId xmlns:a16="http://schemas.microsoft.com/office/drawing/2014/main" id="{7BA5F8C6-6CF2-49D5-8B87-2A5D01A938C9}"/>
              </a:ext>
            </a:extLst>
          </p:cNvPr>
          <p:cNvPicPr>
            <a:picLocks noGrp="1" noChangeAspect="1"/>
          </p:cNvPicPr>
          <p:nvPr>
            <p:ph type="pic" sz="quarter" idx="12"/>
          </p:nvPr>
        </p:nvPicPr>
        <p:blipFill rotWithShape="1">
          <a:blip r:embed="rId3"/>
          <a:srcRect l="24191" r="24191"/>
          <a:stretch/>
        </p:blipFill>
        <p:spPr>
          <a:prstGeom prst="rect">
            <a:avLst/>
          </a:prstGeom>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nl-NL" sz="3600" dirty="0"/>
              <a:t>Begrip: Straf</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vert="horz" lIns="91440" tIns="45720" rIns="91440" bIns="45720" rtlCol="0" anchor="t">
            <a:normAutofit/>
          </a:bodyPr>
          <a:lstStyle/>
          <a:p>
            <a:pPr marL="285750" indent="-285750">
              <a:buFont typeface="Arial" panose="020B0604020202020204" pitchFamily="34" charset="0"/>
              <a:buChar char="•"/>
            </a:pPr>
            <a:r>
              <a:rPr lang="nl-NL" sz="1800" dirty="0"/>
              <a:t>Welke straf staat er in Gods wetboek?</a:t>
            </a:r>
          </a:p>
          <a:p>
            <a:endParaRPr lang="nl-NL" sz="1800" dirty="0"/>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Straf</a:t>
            </a:r>
          </a:p>
        </p:txBody>
      </p:sp>
      <p:pic>
        <p:nvPicPr>
          <p:cNvPr id="7" name="Afbeelding 8" descr="Afbeelding met venster, gebouw, binnen&#10;&#10;Beschrijving is gegenereerd met zeer hoge betrouwbaarheid">
            <a:extLst>
              <a:ext uri="{FF2B5EF4-FFF2-40B4-BE49-F238E27FC236}">
                <a16:creationId xmlns:a16="http://schemas.microsoft.com/office/drawing/2014/main" id="{EEB33729-0987-410E-AF2F-019A53C1697B}"/>
              </a:ext>
            </a:extLst>
          </p:cNvPr>
          <p:cNvPicPr>
            <a:picLocks noGrp="1" noChangeAspect="1"/>
          </p:cNvPicPr>
          <p:nvPr>
            <p:ph type="pic" sz="quarter" idx="12"/>
          </p:nvPr>
        </p:nvPicPr>
        <p:blipFill rotWithShape="1">
          <a:blip r:embed="rId3"/>
          <a:srcRect l="48012" t="-153" r="408"/>
          <a:stretch/>
        </p:blipFill>
        <p:spPr>
          <a:xfrm>
            <a:off x="6984000" y="190800"/>
            <a:ext cx="5011118" cy="6486309"/>
          </a:xfrm>
          <a:prstGeom prst="rect">
            <a:avLst/>
          </a:prstGeom>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200" dirty="0"/>
              <a:t>Begrip</a:t>
            </a:r>
            <a:r>
              <a:rPr lang="nl-NL" sz="3200" dirty="0">
                <a:cs typeface="Segoe UI"/>
              </a:rPr>
              <a:t>: Doel</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vert="horz" lIns="91440" tIns="45720" rIns="91440" bIns="45720" rtlCol="0" anchor="t">
            <a:normAutofit/>
          </a:bodyPr>
          <a:lstStyle/>
          <a:p>
            <a:pPr marL="285750" indent="-285750">
              <a:buFont typeface="Arial" panose="020B0604020202020204" pitchFamily="34" charset="0"/>
              <a:buChar char="•"/>
            </a:pPr>
            <a:r>
              <a:rPr lang="nl-NL" sz="1800" dirty="0"/>
              <a:t>Wat is het doel van de ellendekennis? </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Doel </a:t>
            </a:r>
          </a:p>
        </p:txBody>
      </p:sp>
      <p:pic>
        <p:nvPicPr>
          <p:cNvPr id="7" name="Afbeelding 25" descr="Afbeelding met object, wedstrijd&#10;&#10;Beschrijving is gegenereerd met zeer hoge betrouwbaarheid">
            <a:extLst>
              <a:ext uri="{FF2B5EF4-FFF2-40B4-BE49-F238E27FC236}">
                <a16:creationId xmlns:a16="http://schemas.microsoft.com/office/drawing/2014/main" id="{E7FA6AF7-48AB-41F0-99E3-1060F34B0894}"/>
              </a:ext>
            </a:extLst>
          </p:cNvPr>
          <p:cNvPicPr>
            <a:picLocks noGrp="1" noChangeAspect="1"/>
          </p:cNvPicPr>
          <p:nvPr>
            <p:ph type="pic" sz="quarter" idx="12"/>
          </p:nvPr>
        </p:nvPicPr>
        <p:blipFill rotWithShape="1">
          <a:blip r:embed="rId3"/>
          <a:srcRect l="28501" r="28501"/>
          <a:stretch/>
        </p:blipFill>
        <p:spPr>
          <a:prstGeom prst="rect">
            <a:avLst/>
          </a:prstGeom>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 mij 15-17">
      <a:dk1>
        <a:srgbClr val="CB094B"/>
      </a:dk1>
      <a:lt1>
        <a:srgbClr val="FFFFFF"/>
      </a:lt1>
      <a:dk2>
        <a:srgbClr val="54AF2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15-17-v3" id="{52BFF14A-C44E-5E44-ACCC-A8F52517D267}" vid="{1F4A72E6-F9FB-914D-B9CA-B3C0BADC0F0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15-17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F40D0B72-0E24-4E7A-AD33-0FEDAF07902C}"/>
</file>

<file path=customXml/itemProps2.xml><?xml version="1.0" encoding="utf-8"?>
<ds:datastoreItem xmlns:ds="http://schemas.openxmlformats.org/officeDocument/2006/customXml" ds:itemID="{AB7D0382-8B55-42DC-BC6F-DBDA6528997F}"/>
</file>

<file path=customXml/itemProps3.xml><?xml version="1.0" encoding="utf-8"?>
<ds:datastoreItem xmlns:ds="http://schemas.openxmlformats.org/officeDocument/2006/customXml" ds:itemID="{4FC65BF8-938B-49A5-B93A-141D73A52BDC}"/>
</file>

<file path=docProps/app.xml><?xml version="1.0" encoding="utf-8"?>
<Properties xmlns="http://schemas.openxmlformats.org/officeDocument/2006/extended-properties" xmlns:vt="http://schemas.openxmlformats.org/officeDocument/2006/docPropsVTypes">
  <Template>LeerMij-catechesatiemethode-HHJO-15-17</Template>
  <TotalTime>309</TotalTime>
  <Words>673</Words>
  <Application>Microsoft Office PowerPoint</Application>
  <PresentationFormat>Breedbeeld</PresentationFormat>
  <Paragraphs>110</Paragraphs>
  <Slides>22</Slides>
  <Notes>18</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22</vt:i4>
      </vt:variant>
    </vt:vector>
  </HeadingPairs>
  <TitlesOfParts>
    <vt:vector size="31" baseType="lpstr">
      <vt:lpstr>MS Mincho</vt:lpstr>
      <vt:lpstr>Arial</vt:lpstr>
      <vt:lpstr>Calibri</vt:lpstr>
      <vt:lpstr>Helvetica</vt:lpstr>
      <vt:lpstr>ITC Officina Serif Std Book</vt:lpstr>
      <vt:lpstr>Segoe UI</vt:lpstr>
      <vt:lpstr>SegoeUI-Bold</vt:lpstr>
      <vt:lpstr>Times New Roman</vt:lpstr>
      <vt:lpstr>Office-thema</vt:lpstr>
      <vt:lpstr>Kennis van de ellende</vt:lpstr>
      <vt:lpstr>Opening</vt:lpstr>
      <vt:lpstr>Bijbelstudie</vt:lpstr>
      <vt:lpstr>Binnenkomer</vt:lpstr>
      <vt:lpstr>Doelen</vt:lpstr>
      <vt:lpstr>Begrip: Schuldig</vt:lpstr>
      <vt:lpstr>Begrip: Diepte</vt:lpstr>
      <vt:lpstr>Begrip: Straf</vt:lpstr>
      <vt:lpstr>Begrip: Doel</vt:lpstr>
      <vt:lpstr>Begrip: Blijvend</vt:lpstr>
      <vt:lpstr>Verwerkingsvragen</vt:lpstr>
      <vt:lpstr>Samenvatting</vt:lpstr>
      <vt:lpstr>Huiswerk volgende keer</vt:lpstr>
      <vt:lpstr>Alternatieve binnenkomer (1)</vt:lpstr>
      <vt:lpstr>Alternatieve binnenkomer (2.1)</vt:lpstr>
      <vt:lpstr>Alternatieve binnenkomer (2.2)</vt:lpstr>
      <vt:lpstr>Alternatieve verwerkingsopdracht (1)</vt:lpstr>
      <vt:lpstr>Alternatieve verwerkingsopdracht (2)</vt:lpstr>
      <vt:lpstr>Stelling</vt:lpstr>
      <vt:lpstr>Bespreekopdracht</vt:lpstr>
      <vt:lpstr>Woordweb</vt:lpstr>
      <vt:lpstr>Verhaal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162</cp:revision>
  <dcterms:created xsi:type="dcterms:W3CDTF">2018-01-11T12:38:21Z</dcterms:created>
  <dcterms:modified xsi:type="dcterms:W3CDTF">2018-09-12T11:00:39Z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