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33.xml" ContentType="application/vnd.openxmlformats-officedocument.presentationml.slideLayout+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4.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1"/>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7" r:id="rId16"/>
    <p:sldId id="270" r:id="rId17"/>
    <p:sldId id="271" r:id="rId18"/>
    <p:sldId id="272" r:id="rId19"/>
    <p:sldId id="27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8A04384E-B2FE-4367-B15D-ADFF2FB8AD44}">
          <p14:sldIdLst>
            <p14:sldId id="256"/>
            <p14:sldId id="259"/>
            <p14:sldId id="258"/>
            <p14:sldId id="260"/>
            <p14:sldId id="257"/>
            <p14:sldId id="261"/>
            <p14:sldId id="262"/>
            <p14:sldId id="263"/>
            <p14:sldId id="264"/>
            <p14:sldId id="275"/>
            <p14:sldId id="266"/>
            <p14:sldId id="267"/>
            <p14:sldId id="268"/>
            <p14:sldId id="269"/>
            <p14:sldId id="277"/>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46" autoAdjust="0"/>
    <p:restoredTop sz="69645" autoAdjust="0"/>
  </p:normalViewPr>
  <p:slideViewPr>
    <p:cSldViewPr snapToObjects="1">
      <p:cViewPr varScale="1">
        <p:scale>
          <a:sx n="40" d="100"/>
          <a:sy n="40" d="100"/>
        </p:scale>
        <p:origin x="58"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75AAEB-BF47-4494-BECB-B9C4E50482AC}"/>
    <pc:docChg chg="addSld delSld modSld">
      <pc:chgData name="" userId="" providerId="" clId="Web-{B075AAEB-BF47-4494-BECB-B9C4E50482AC}" dt="2018-08-15T12:58:39.433" v="1273"/>
      <pc:docMkLst>
        <pc:docMk/>
      </pc:docMkLst>
      <pc:sldChg chg="modSp">
        <pc:chgData name="" userId="" providerId="" clId="Web-{B075AAEB-BF47-4494-BECB-B9C4E50482AC}" dt="2018-08-15T12:24:37.347" v="37" actId="20577"/>
        <pc:sldMkLst>
          <pc:docMk/>
          <pc:sldMk cId="2407276436" sldId="257"/>
        </pc:sldMkLst>
        <pc:spChg chg="mod">
          <ac:chgData name="" userId="" providerId="" clId="Web-{B075AAEB-BF47-4494-BECB-B9C4E50482AC}" dt="2018-08-15T12:24:25.220" v="31" actId="20577"/>
          <ac:spMkLst>
            <pc:docMk/>
            <pc:sldMk cId="2407276436" sldId="257"/>
            <ac:spMk id="3" creationId="{F446B18B-F132-423C-A461-6A572AD8E1E3}"/>
          </ac:spMkLst>
        </pc:spChg>
        <pc:spChg chg="mod">
          <ac:chgData name="" userId="" providerId="" clId="Web-{B075AAEB-BF47-4494-BECB-B9C4E50482AC}" dt="2018-08-15T12:24:32.618" v="34" actId="20577"/>
          <ac:spMkLst>
            <pc:docMk/>
            <pc:sldMk cId="2407276436" sldId="257"/>
            <ac:spMk id="4" creationId="{BD47AB57-DEA3-4F1C-95EB-314E70933470}"/>
          </ac:spMkLst>
        </pc:spChg>
        <pc:spChg chg="mod">
          <ac:chgData name="" userId="" providerId="" clId="Web-{B075AAEB-BF47-4494-BECB-B9C4E50482AC}" dt="2018-08-15T12:24:37.347" v="37" actId="20577"/>
          <ac:spMkLst>
            <pc:docMk/>
            <pc:sldMk cId="2407276436" sldId="257"/>
            <ac:spMk id="5" creationId="{2E00330B-D89F-4258-9D65-0470906CA6D4}"/>
          </ac:spMkLst>
        </pc:spChg>
      </pc:sldChg>
      <pc:sldChg chg="addSp delSp modSp modNotes">
        <pc:chgData name="" userId="" providerId="" clId="Web-{B075AAEB-BF47-4494-BECB-B9C4E50482AC}" dt="2018-08-15T12:00:28.313" v="6"/>
        <pc:sldMkLst>
          <pc:docMk/>
          <pc:sldMk cId="3451835460" sldId="260"/>
        </pc:sldMkLst>
        <pc:spChg chg="del">
          <ac:chgData name="" userId="" providerId="" clId="Web-{B075AAEB-BF47-4494-BECB-B9C4E50482AC}" dt="2018-08-15T11:59:57.187" v="0"/>
          <ac:spMkLst>
            <pc:docMk/>
            <pc:sldMk cId="3451835460" sldId="260"/>
            <ac:spMk id="3" creationId="{34E990DB-B5C7-4816-A5F5-C89F6E5D3815}"/>
          </ac:spMkLst>
        </pc:spChg>
        <pc:picChg chg="add mod ord modCrop">
          <ac:chgData name="" userId="" providerId="" clId="Web-{B075AAEB-BF47-4494-BECB-B9C4E50482AC}" dt="2018-08-15T12:00:10.719" v="2"/>
          <ac:picMkLst>
            <pc:docMk/>
            <pc:sldMk cId="3451835460" sldId="260"/>
            <ac:picMk id="2" creationId="{4DC2D009-6D75-4391-BD99-DCE35A6E4541}"/>
          </ac:picMkLst>
        </pc:picChg>
      </pc:sldChg>
      <pc:sldChg chg="addSp delSp modSp modNotes">
        <pc:chgData name="" userId="" providerId="" clId="Web-{B075AAEB-BF47-4494-BECB-B9C4E50482AC}" dt="2018-08-15T12:47:17.835" v="1223"/>
        <pc:sldMkLst>
          <pc:docMk/>
          <pc:sldMk cId="332617106" sldId="261"/>
        </pc:sldMkLst>
        <pc:spChg chg="add del mod">
          <ac:chgData name="" userId="" providerId="" clId="Web-{B075AAEB-BF47-4494-BECB-B9C4E50482AC}" dt="2018-08-15T12:47:17.835" v="1223"/>
          <ac:spMkLst>
            <pc:docMk/>
            <pc:sldMk cId="332617106" sldId="261"/>
            <ac:spMk id="3" creationId="{B7B13546-D6BA-4B7E-AAD3-2D134110CCAD}"/>
          </ac:spMkLst>
        </pc:spChg>
        <pc:spChg chg="mod">
          <ac:chgData name="" userId="" providerId="" clId="Web-{B075AAEB-BF47-4494-BECB-B9C4E50482AC}" dt="2018-08-15T12:25:19.876" v="48" actId="20577"/>
          <ac:spMkLst>
            <pc:docMk/>
            <pc:sldMk cId="332617106" sldId="261"/>
            <ac:spMk id="6" creationId="{2BEC1E38-BE60-45EF-8873-FA81B575DE7A}"/>
          </ac:spMkLst>
        </pc:spChg>
        <pc:spChg chg="mod">
          <ac:chgData name="" userId="" providerId="" clId="Web-{B075AAEB-BF47-4494-BECB-B9C4E50482AC}" dt="2018-08-15T12:25:17.488" v="45" actId="20577"/>
          <ac:spMkLst>
            <pc:docMk/>
            <pc:sldMk cId="332617106" sldId="261"/>
            <ac:spMk id="7" creationId="{80A3E94B-5E89-4E2C-972B-747DA83F77C7}"/>
          </ac:spMkLst>
        </pc:spChg>
        <pc:spChg chg="mod">
          <ac:chgData name="" userId="" providerId="" clId="Web-{B075AAEB-BF47-4494-BECB-B9C4E50482AC}" dt="2018-08-15T12:26:43.686" v="61" actId="20577"/>
          <ac:spMkLst>
            <pc:docMk/>
            <pc:sldMk cId="332617106" sldId="261"/>
            <ac:spMk id="8" creationId="{DBF2173E-D701-4927-87EA-D25B7B827560}"/>
          </ac:spMkLst>
        </pc:spChg>
        <pc:picChg chg="del">
          <ac:chgData name="" userId="" providerId="" clId="Web-{B075AAEB-BF47-4494-BECB-B9C4E50482AC}" dt="2018-08-15T12:28:59.057" v="223"/>
          <ac:picMkLst>
            <pc:docMk/>
            <pc:sldMk cId="332617106" sldId="261"/>
            <ac:picMk id="4" creationId="{12C740BC-0523-4E42-B8DF-6AFB99B76F6E}"/>
          </ac:picMkLst>
        </pc:picChg>
        <pc:picChg chg="add mod ord modCrop">
          <ac:chgData name="" userId="" providerId="" clId="Web-{B075AAEB-BF47-4494-BECB-B9C4E50482AC}" dt="2018-08-15T12:47:17.835" v="1223"/>
          <ac:picMkLst>
            <pc:docMk/>
            <pc:sldMk cId="332617106" sldId="261"/>
            <ac:picMk id="5" creationId="{63117CA9-8347-4FD6-A401-CEF6C1ABEE41}"/>
          </ac:picMkLst>
        </pc:picChg>
      </pc:sldChg>
      <pc:sldChg chg="addSp delSp modSp modNotes">
        <pc:chgData name="" userId="" providerId="" clId="Web-{B075AAEB-BF47-4494-BECB-B9C4E50482AC}" dt="2018-08-15T12:50:29.461" v="1224"/>
        <pc:sldMkLst>
          <pc:docMk/>
          <pc:sldMk cId="1057425638" sldId="262"/>
        </pc:sldMkLst>
        <pc:spChg chg="mod">
          <ac:chgData name="" userId="" providerId="" clId="Web-{B075AAEB-BF47-4494-BECB-B9C4E50482AC}" dt="2018-08-15T12:26:44.810" v="106" actId="20577"/>
          <ac:spMkLst>
            <pc:docMk/>
            <pc:sldMk cId="1057425638" sldId="262"/>
            <ac:spMk id="2" creationId="{515782E1-2C76-4BAB-97B4-C87260E79EFB}"/>
          </ac:spMkLst>
        </pc:spChg>
        <pc:spChg chg="mod">
          <ac:chgData name="" userId="" providerId="" clId="Web-{B075AAEB-BF47-4494-BECB-B9C4E50482AC}" dt="2018-08-15T12:28:09.249" v="186" actId="20577"/>
          <ac:spMkLst>
            <pc:docMk/>
            <pc:sldMk cId="1057425638" sldId="262"/>
            <ac:spMk id="3" creationId="{13AC4496-8A15-4FBB-9572-09FBB5AE8EBB}"/>
          </ac:spMkLst>
        </pc:spChg>
        <pc:spChg chg="mod">
          <ac:chgData name="" userId="" providerId="" clId="Web-{B075AAEB-BF47-4494-BECB-B9C4E50482AC}" dt="2018-08-15T12:26:44.888" v="112" actId="20577"/>
          <ac:spMkLst>
            <pc:docMk/>
            <pc:sldMk cId="1057425638" sldId="262"/>
            <ac:spMk id="4" creationId="{15B4CDEC-8945-4CAB-AD26-77E9D38C194A}"/>
          </ac:spMkLst>
        </pc:spChg>
        <pc:spChg chg="add del mod">
          <ac:chgData name="" userId="" providerId="" clId="Web-{B075AAEB-BF47-4494-BECB-B9C4E50482AC}" dt="2018-08-15T12:50:29.461" v="1224"/>
          <ac:spMkLst>
            <pc:docMk/>
            <pc:sldMk cId="1057425638" sldId="262"/>
            <ac:spMk id="6" creationId="{CD8D54A8-FFB2-4735-BF64-857BC0D3556F}"/>
          </ac:spMkLst>
        </pc:spChg>
        <pc:picChg chg="add mod ord modCrop">
          <ac:chgData name="" userId="" providerId="" clId="Web-{B075AAEB-BF47-4494-BECB-B9C4E50482AC}" dt="2018-08-15T12:50:29.461" v="1224"/>
          <ac:picMkLst>
            <pc:docMk/>
            <pc:sldMk cId="1057425638" sldId="262"/>
            <ac:picMk id="7" creationId="{7BA5F8C6-6CF2-49D5-8B87-2A5D01A938C9}"/>
          </ac:picMkLst>
        </pc:picChg>
        <pc:picChg chg="del">
          <ac:chgData name="" userId="" providerId="" clId="Web-{B075AAEB-BF47-4494-BECB-B9C4E50482AC}" dt="2018-08-15T12:28:55.027" v="222"/>
          <ac:picMkLst>
            <pc:docMk/>
            <pc:sldMk cId="1057425638" sldId="262"/>
            <ac:picMk id="12" creationId="{FEE6969A-FBB4-4C4E-8CE9-5CDE72E15A8B}"/>
          </ac:picMkLst>
        </pc:picChg>
      </pc:sldChg>
      <pc:sldChg chg="addSp delSp modSp modNotes">
        <pc:chgData name="" userId="" providerId="" clId="Web-{B075AAEB-BF47-4494-BECB-B9C4E50482AC}" dt="2018-08-15T12:51:21.399" v="1227"/>
        <pc:sldMkLst>
          <pc:docMk/>
          <pc:sldMk cId="526461213" sldId="263"/>
        </pc:sldMkLst>
        <pc:spChg chg="mod">
          <ac:chgData name="" userId="" providerId="" clId="Web-{B075AAEB-BF47-4494-BECB-B9C4E50482AC}" dt="2018-08-15T12:29:04.649" v="228" actId="20577"/>
          <ac:spMkLst>
            <pc:docMk/>
            <pc:sldMk cId="526461213" sldId="263"/>
            <ac:spMk id="2" creationId="{30B5171A-EC85-4487-A57A-E0D4D6BDA338}"/>
          </ac:spMkLst>
        </pc:spChg>
        <pc:spChg chg="mod">
          <ac:chgData name="" userId="" providerId="" clId="Web-{B075AAEB-BF47-4494-BECB-B9C4E50482AC}" dt="2018-08-15T12:29:44.960" v="272" actId="20577"/>
          <ac:spMkLst>
            <pc:docMk/>
            <pc:sldMk cId="526461213" sldId="263"/>
            <ac:spMk id="3" creationId="{2683A586-523E-40E8-A731-92B1DEE6EA03}"/>
          </ac:spMkLst>
        </pc:spChg>
        <pc:spChg chg="mod">
          <ac:chgData name="" userId="" providerId="" clId="Web-{B075AAEB-BF47-4494-BECB-B9C4E50482AC}" dt="2018-08-15T12:29:12.224" v="241" actId="20577"/>
          <ac:spMkLst>
            <pc:docMk/>
            <pc:sldMk cId="526461213" sldId="263"/>
            <ac:spMk id="4" creationId="{ED399912-63CD-4954-9191-7186549E378A}"/>
          </ac:spMkLst>
        </pc:spChg>
        <pc:spChg chg="add del mod">
          <ac:chgData name="" userId="" providerId="" clId="Web-{B075AAEB-BF47-4494-BECB-B9C4E50482AC}" dt="2018-08-15T12:51:06.430" v="1225"/>
          <ac:spMkLst>
            <pc:docMk/>
            <pc:sldMk cId="526461213" sldId="263"/>
            <ac:spMk id="6" creationId="{13161057-4AD5-4335-BF7D-B95515E3D614}"/>
          </ac:spMkLst>
        </pc:spChg>
        <pc:picChg chg="add mod ord modCrop">
          <ac:chgData name="" userId="" providerId="" clId="Web-{B075AAEB-BF47-4494-BECB-B9C4E50482AC}" dt="2018-08-15T12:51:21.399" v="1227"/>
          <ac:picMkLst>
            <pc:docMk/>
            <pc:sldMk cId="526461213" sldId="263"/>
            <ac:picMk id="7" creationId="{EEB33729-0987-410E-AF2F-019A53C1697B}"/>
          </ac:picMkLst>
        </pc:picChg>
        <pc:picChg chg="del">
          <ac:chgData name="" userId="" providerId="" clId="Web-{B075AAEB-BF47-4494-BECB-B9C4E50482AC}" dt="2018-08-15T12:29:55.675" v="292"/>
          <ac:picMkLst>
            <pc:docMk/>
            <pc:sldMk cId="526461213" sldId="263"/>
            <ac:picMk id="8" creationId="{5CD293F0-C860-48B1-98A0-2DEEE01D0656}"/>
          </ac:picMkLst>
        </pc:picChg>
      </pc:sldChg>
      <pc:sldChg chg="addSp delSp modSp mod modClrScheme chgLayout modNotes">
        <pc:chgData name="" userId="" providerId="" clId="Web-{B075AAEB-BF47-4494-BECB-B9C4E50482AC}" dt="2018-08-15T12:57:15.698" v="1272" actId="1076"/>
        <pc:sldMkLst>
          <pc:docMk/>
          <pc:sldMk cId="2908452329" sldId="264"/>
        </pc:sldMkLst>
        <pc:spChg chg="mod ord">
          <ac:chgData name="" userId="" providerId="" clId="Web-{B075AAEB-BF47-4494-BECB-B9C4E50482AC}" dt="2018-08-15T12:56:45.979" v="1264"/>
          <ac:spMkLst>
            <pc:docMk/>
            <pc:sldMk cId="2908452329" sldId="264"/>
            <ac:spMk id="2" creationId="{08DDAB87-C726-4E69-845A-56B197D1A660}"/>
          </ac:spMkLst>
        </pc:spChg>
        <pc:spChg chg="mod ord">
          <ac:chgData name="" userId="" providerId="" clId="Web-{B075AAEB-BF47-4494-BECB-B9C4E50482AC}" dt="2018-08-15T12:56:45.979" v="1264"/>
          <ac:spMkLst>
            <pc:docMk/>
            <pc:sldMk cId="2908452329" sldId="264"/>
            <ac:spMk id="3" creationId="{3258D185-FF63-42C5-977E-9D0E8CB698EB}"/>
          </ac:spMkLst>
        </pc:spChg>
        <pc:spChg chg="mod ord">
          <ac:chgData name="" userId="" providerId="" clId="Web-{B075AAEB-BF47-4494-BECB-B9C4E50482AC}" dt="2018-08-15T12:56:45.979" v="1264"/>
          <ac:spMkLst>
            <pc:docMk/>
            <pc:sldMk cId="2908452329" sldId="264"/>
            <ac:spMk id="4" creationId="{422696D2-A487-4AD3-BCC4-A5A3FAAFF227}"/>
          </ac:spMkLst>
        </pc:spChg>
        <pc:spChg chg="add del mod">
          <ac:chgData name="" userId="" providerId="" clId="Web-{B075AAEB-BF47-4494-BECB-B9C4E50482AC}" dt="2018-08-15T12:53:00.322" v="1228"/>
          <ac:spMkLst>
            <pc:docMk/>
            <pc:sldMk cId="2908452329" sldId="264"/>
            <ac:spMk id="6" creationId="{15CCC8E8-2287-4A92-9B4E-C2FF633F10F0}"/>
          </ac:spMkLst>
        </pc:spChg>
        <pc:spChg chg="add del mod">
          <ac:chgData name="" userId="" providerId="" clId="Web-{B075AAEB-BF47-4494-BECB-B9C4E50482AC}" dt="2018-08-15T12:54:02.009" v="1235"/>
          <ac:spMkLst>
            <pc:docMk/>
            <pc:sldMk cId="2908452329" sldId="264"/>
            <ac:spMk id="11" creationId="{7B52367D-1BED-445F-A009-8962C954DB84}"/>
          </ac:spMkLst>
        </pc:spChg>
        <pc:spChg chg="add del mod">
          <ac:chgData name="" userId="" providerId="" clId="Web-{B075AAEB-BF47-4494-BECB-B9C4E50482AC}" dt="2018-08-15T12:55:05.854" v="1241"/>
          <ac:spMkLst>
            <pc:docMk/>
            <pc:sldMk cId="2908452329" sldId="264"/>
            <ac:spMk id="15" creationId="{DBC640FD-CFD3-4BEA-B452-FBC957A8AF08}"/>
          </ac:spMkLst>
        </pc:spChg>
        <pc:spChg chg="add del mod">
          <ac:chgData name="" userId="" providerId="" clId="Web-{B075AAEB-BF47-4494-BECB-B9C4E50482AC}" dt="2018-08-15T12:55:41.619" v="1250"/>
          <ac:spMkLst>
            <pc:docMk/>
            <pc:sldMk cId="2908452329" sldId="264"/>
            <ac:spMk id="21" creationId="{A4B391CB-7D98-4616-90E6-2943F060873C}"/>
          </ac:spMkLst>
        </pc:spChg>
        <pc:spChg chg="add del mod ord">
          <ac:chgData name="" userId="" providerId="" clId="Web-{B075AAEB-BF47-4494-BECB-B9C4E50482AC}" dt="2018-08-15T12:56:07.307" v="1257"/>
          <ac:spMkLst>
            <pc:docMk/>
            <pc:sldMk cId="2908452329" sldId="264"/>
            <ac:spMk id="22" creationId="{0A77C030-A980-4160-B10B-B71B6F3CFF9A}"/>
          </ac:spMkLst>
        </pc:spChg>
        <pc:spChg chg="add del mod ord">
          <ac:chgData name="" userId="" providerId="" clId="Web-{B075AAEB-BF47-4494-BECB-B9C4E50482AC}" dt="2018-08-15T12:56:45.010" v="1263"/>
          <ac:spMkLst>
            <pc:docMk/>
            <pc:sldMk cId="2908452329" sldId="264"/>
            <ac:spMk id="27" creationId="{42808DFC-4BE0-48B3-B380-3EFA8AFB5063}"/>
          </ac:spMkLst>
        </pc:spChg>
        <pc:picChg chg="add del mod ord modCrop">
          <ac:chgData name="" userId="" providerId="" clId="Web-{B075AAEB-BF47-4494-BECB-B9C4E50482AC}" dt="2018-08-15T12:53:54.572" v="1234"/>
          <ac:picMkLst>
            <pc:docMk/>
            <pc:sldMk cId="2908452329" sldId="264"/>
            <ac:picMk id="7" creationId="{B0BF94E4-D95C-4D9C-9ACA-2A2CE82B0759}"/>
          </ac:picMkLst>
        </pc:picChg>
        <pc:picChg chg="del">
          <ac:chgData name="" userId="" providerId="" clId="Web-{B075AAEB-BF47-4494-BECB-B9C4E50482AC}" dt="2018-08-15T12:33:47.208" v="384"/>
          <ac:picMkLst>
            <pc:docMk/>
            <pc:sldMk cId="2908452329" sldId="264"/>
            <ac:picMk id="8" creationId="{272935C3-76A8-445C-ADE8-5887437BF3B4}"/>
          </ac:picMkLst>
        </pc:picChg>
        <pc:picChg chg="add del mod ord modCrop">
          <ac:chgData name="" userId="" providerId="" clId="Web-{B075AAEB-BF47-4494-BECB-B9C4E50482AC}" dt="2018-08-15T12:54:59.041" v="1240"/>
          <ac:picMkLst>
            <pc:docMk/>
            <pc:sldMk cId="2908452329" sldId="264"/>
            <ac:picMk id="12" creationId="{38C502A0-79A8-41CC-B9D1-0A7022ABE738}"/>
          </ac:picMkLst>
        </pc:picChg>
        <pc:picChg chg="add del mod ord modCrop">
          <ac:chgData name="" userId="" providerId="" clId="Web-{B075AAEB-BF47-4494-BECB-B9C4E50482AC}" dt="2018-08-15T12:55:30.088" v="1246"/>
          <ac:picMkLst>
            <pc:docMk/>
            <pc:sldMk cId="2908452329" sldId="264"/>
            <ac:picMk id="16" creationId="{58759CD0-B3F6-4BDE-B279-F950647CCDEA}"/>
          </ac:picMkLst>
        </pc:picChg>
        <pc:picChg chg="add del mod">
          <ac:chgData name="" userId="" providerId="" clId="Web-{B075AAEB-BF47-4494-BECB-B9C4E50482AC}" dt="2018-08-15T12:55:39.416" v="1249"/>
          <ac:picMkLst>
            <pc:docMk/>
            <pc:sldMk cId="2908452329" sldId="264"/>
            <ac:picMk id="18" creationId="{44F31CF8-7049-4D85-BAD4-5CCC18FC9FFE}"/>
          </ac:picMkLst>
        </pc:picChg>
        <pc:picChg chg="add del mod ord modCrop">
          <ac:chgData name="" userId="" providerId="" clId="Web-{B075AAEB-BF47-4494-BECB-B9C4E50482AC}" dt="2018-08-15T12:56:05.260" v="1256"/>
          <ac:picMkLst>
            <pc:docMk/>
            <pc:sldMk cId="2908452329" sldId="264"/>
            <ac:picMk id="23" creationId="{1BE38128-846B-4CDC-8B4B-2C7C35107BBC}"/>
          </ac:picMkLst>
        </pc:picChg>
        <pc:picChg chg="add mod">
          <ac:chgData name="" userId="" providerId="" clId="Web-{B075AAEB-BF47-4494-BECB-B9C4E50482AC}" dt="2018-08-15T12:57:15.698" v="1272" actId="1076"/>
          <ac:picMkLst>
            <pc:docMk/>
            <pc:sldMk cId="2908452329" sldId="264"/>
            <ac:picMk id="25" creationId="{713AE214-B7CE-4E84-92BF-08AF75923334}"/>
          </ac:picMkLst>
        </pc:picChg>
      </pc:sldChg>
      <pc:sldChg chg="modSp">
        <pc:chgData name="" userId="" providerId="" clId="Web-{B075AAEB-BF47-4494-BECB-B9C4E50482AC}" dt="2018-08-15T12:35:18.134" v="467" actId="20577"/>
        <pc:sldMkLst>
          <pc:docMk/>
          <pc:sldMk cId="1686064351" sldId="266"/>
        </pc:sldMkLst>
        <pc:spChg chg="mod">
          <ac:chgData name="" userId="" providerId="" clId="Web-{B075AAEB-BF47-4494-BECB-B9C4E50482AC}" dt="2018-08-15T12:35:18.134" v="467" actId="20577"/>
          <ac:spMkLst>
            <pc:docMk/>
            <pc:sldMk cId="1686064351" sldId="266"/>
            <ac:spMk id="7" creationId="{88A062EF-5B51-4814-A235-CFF12E2B23EF}"/>
          </ac:spMkLst>
        </pc:spChg>
      </pc:sldChg>
      <pc:sldChg chg="modSp">
        <pc:chgData name="" userId="" providerId="" clId="Web-{B075AAEB-BF47-4494-BECB-B9C4E50482AC}" dt="2018-08-15T12:36:07.236" v="629" actId="20577"/>
        <pc:sldMkLst>
          <pc:docMk/>
          <pc:sldMk cId="675279729" sldId="267"/>
        </pc:sldMkLst>
        <pc:spChg chg="mod">
          <ac:chgData name="" userId="" providerId="" clId="Web-{B075AAEB-BF47-4494-BECB-B9C4E50482AC}" dt="2018-08-15T12:36:07.236" v="629" actId="20577"/>
          <ac:spMkLst>
            <pc:docMk/>
            <pc:sldMk cId="675279729" sldId="267"/>
            <ac:spMk id="5" creationId="{CE9817F8-4D3D-4337-BF1D-B6C817882EB7}"/>
          </ac:spMkLst>
        </pc:spChg>
      </pc:sldChg>
      <pc:sldChg chg="modSp">
        <pc:chgData name="" userId="" providerId="" clId="Web-{B075AAEB-BF47-4494-BECB-B9C4E50482AC}" dt="2018-08-15T12:42:25.400" v="906" actId="20577"/>
        <pc:sldMkLst>
          <pc:docMk/>
          <pc:sldMk cId="505650607" sldId="269"/>
        </pc:sldMkLst>
        <pc:spChg chg="mod">
          <ac:chgData name="" userId="" providerId="" clId="Web-{B075AAEB-BF47-4494-BECB-B9C4E50482AC}" dt="2018-08-15T12:42:25.400" v="906" actId="20577"/>
          <ac:spMkLst>
            <pc:docMk/>
            <pc:sldMk cId="505650607" sldId="269"/>
            <ac:spMk id="6" creationId="{E6052B7C-21B0-4B02-B509-6E5D901B9C06}"/>
          </ac:spMkLst>
        </pc:spChg>
      </pc:sldChg>
      <pc:sldChg chg="modSp modNotes">
        <pc:chgData name="" userId="" providerId="" clId="Web-{B075AAEB-BF47-4494-BECB-B9C4E50482AC}" dt="2018-08-15T12:43:16.806" v="1008" actId="20577"/>
        <pc:sldMkLst>
          <pc:docMk/>
          <pc:sldMk cId="2022270022" sldId="270"/>
        </pc:sldMkLst>
        <pc:spChg chg="mod">
          <ac:chgData name="" userId="" providerId="" clId="Web-{B075AAEB-BF47-4494-BECB-B9C4E50482AC}" dt="2018-08-15T12:43:16.806" v="1008" actId="20577"/>
          <ac:spMkLst>
            <pc:docMk/>
            <pc:sldMk cId="2022270022" sldId="270"/>
            <ac:spMk id="6" creationId="{14852298-6DF4-4A12-B366-F0CACE71CEBA}"/>
          </ac:spMkLst>
        </pc:spChg>
      </pc:sldChg>
      <pc:sldChg chg="modSp">
        <pc:chgData name="" userId="" providerId="" clId="Web-{B075AAEB-BF47-4494-BECB-B9C4E50482AC}" dt="2018-08-15T12:43:56.055" v="1033" actId="20577"/>
        <pc:sldMkLst>
          <pc:docMk/>
          <pc:sldMk cId="678017135" sldId="271"/>
        </pc:sldMkLst>
        <pc:spChg chg="mod">
          <ac:chgData name="" userId="" providerId="" clId="Web-{B075AAEB-BF47-4494-BECB-B9C4E50482AC}" dt="2018-08-15T12:43:56.055" v="1033" actId="20577"/>
          <ac:spMkLst>
            <pc:docMk/>
            <pc:sldMk cId="678017135" sldId="271"/>
            <ac:spMk id="3" creationId="{B899E1A2-2DB9-4A5E-807D-37FB66B5F013}"/>
          </ac:spMkLst>
        </pc:spChg>
      </pc:sldChg>
      <pc:sldChg chg="addSp delSp modSp modNotes">
        <pc:chgData name="" userId="" providerId="" clId="Web-{B075AAEB-BF47-4494-BECB-B9C4E50482AC}" dt="2018-08-15T12:58:39.433" v="1273"/>
        <pc:sldMkLst>
          <pc:docMk/>
          <pc:sldMk cId="3451608549" sldId="275"/>
        </pc:sldMkLst>
        <pc:spChg chg="mod">
          <ac:chgData name="" userId="" providerId="" clId="Web-{B075AAEB-BF47-4494-BECB-B9C4E50482AC}" dt="2018-08-15T12:33:55.223" v="387" actId="20577"/>
          <ac:spMkLst>
            <pc:docMk/>
            <pc:sldMk cId="3451608549" sldId="275"/>
            <ac:spMk id="2" creationId="{3A28A7EA-5696-4040-86B9-C2EAF91E0388}"/>
          </ac:spMkLst>
        </pc:spChg>
        <pc:spChg chg="mod">
          <ac:chgData name="" userId="" providerId="" clId="Web-{B075AAEB-BF47-4494-BECB-B9C4E50482AC}" dt="2018-08-15T12:35:08.369" v="463" actId="20577"/>
          <ac:spMkLst>
            <pc:docMk/>
            <pc:sldMk cId="3451608549" sldId="275"/>
            <ac:spMk id="3" creationId="{DBF39CAC-9B11-47A2-AC26-BD563EBA6BA4}"/>
          </ac:spMkLst>
        </pc:spChg>
        <pc:spChg chg="mod">
          <ac:chgData name="" userId="" providerId="" clId="Web-{B075AAEB-BF47-4494-BECB-B9C4E50482AC}" dt="2018-08-15T12:33:56.566" v="391" actId="20577"/>
          <ac:spMkLst>
            <pc:docMk/>
            <pc:sldMk cId="3451608549" sldId="275"/>
            <ac:spMk id="4" creationId="{E662B618-8F31-4277-A23D-14808099FC53}"/>
          </ac:spMkLst>
        </pc:spChg>
        <pc:spChg chg="add del mod">
          <ac:chgData name="" userId="" providerId="" clId="Web-{B075AAEB-BF47-4494-BECB-B9C4E50482AC}" dt="2018-08-15T12:58:39.433" v="1273"/>
          <ac:spMkLst>
            <pc:docMk/>
            <pc:sldMk cId="3451608549" sldId="275"/>
            <ac:spMk id="6" creationId="{6FB266B7-D198-417D-B50D-B8D20F3A9D2F}"/>
          </ac:spMkLst>
        </pc:spChg>
        <pc:picChg chg="del">
          <ac:chgData name="" userId="" providerId="" clId="Web-{B075AAEB-BF47-4494-BECB-B9C4E50482AC}" dt="2018-08-15T12:35:10.463" v="466"/>
          <ac:picMkLst>
            <pc:docMk/>
            <pc:sldMk cId="3451608549" sldId="275"/>
            <ac:picMk id="7" creationId="{BF846A1D-81E7-428D-831B-0C6F53E8B986}"/>
          </ac:picMkLst>
        </pc:picChg>
        <pc:picChg chg="add mod ord modCrop">
          <ac:chgData name="" userId="" providerId="" clId="Web-{B075AAEB-BF47-4494-BECB-B9C4E50482AC}" dt="2018-08-15T12:58:39.433" v="1273"/>
          <ac:picMkLst>
            <pc:docMk/>
            <pc:sldMk cId="3451608549" sldId="275"/>
            <ac:picMk id="9" creationId="{30E488EF-9D16-4896-ABAD-5AF858958714}"/>
          </ac:picMkLst>
        </pc:picChg>
      </pc:sldChg>
      <pc:sldChg chg="modSp modNotes">
        <pc:chgData name="" userId="" providerId="" clId="Web-{B075AAEB-BF47-4494-BECB-B9C4E50482AC}" dt="2018-08-15T12:46:12.383" v="1222"/>
        <pc:sldMkLst>
          <pc:docMk/>
          <pc:sldMk cId="2745677181" sldId="277"/>
        </pc:sldMkLst>
        <pc:spChg chg="mod">
          <ac:chgData name="" userId="" providerId="" clId="Web-{B075AAEB-BF47-4494-BECB-B9C4E50482AC}" dt="2018-08-15T12:44:57.117" v="1125" actId="20577"/>
          <ac:spMkLst>
            <pc:docMk/>
            <pc:sldMk cId="2745677181" sldId="277"/>
            <ac:spMk id="6" creationId="{E6052B7C-21B0-4B02-B509-6E5D901B9C06}"/>
          </ac:spMkLst>
        </pc:spChg>
      </pc:sldChg>
      <pc:sldChg chg="del">
        <pc:chgData name="" userId="" providerId="" clId="Web-{B075AAEB-BF47-4494-BECB-B9C4E50482AC}" dt="2018-08-15T12:44:04.071" v="1037"/>
        <pc:sldMkLst>
          <pc:docMk/>
          <pc:sldMk cId="1257801318" sldId="278"/>
        </pc:sldMkLst>
      </pc:sldChg>
      <pc:sldChg chg="addSp delSp modSp modNotes">
        <pc:chgData name="" userId="" providerId="" clId="Web-{B075AAEB-BF47-4494-BECB-B9C4E50482AC}" dt="2018-08-15T12:38:15.519" v="753"/>
        <pc:sldMkLst>
          <pc:docMk/>
          <pc:sldMk cId="1191557872" sldId="280"/>
        </pc:sldMkLst>
        <pc:spChg chg="add mod">
          <ac:chgData name="" userId="" providerId="" clId="Web-{B075AAEB-BF47-4494-BECB-B9C4E50482AC}" dt="2018-08-15T12:37:34.334" v="728"/>
          <ac:spMkLst>
            <pc:docMk/>
            <pc:sldMk cId="1191557872" sldId="280"/>
            <ac:spMk id="3" creationId="{C00E6070-402D-46BD-8F52-4A9DE06A6A8C}"/>
          </ac:spMkLst>
        </pc:spChg>
        <pc:spChg chg="mod">
          <ac:chgData name="" userId="" providerId="" clId="Web-{B075AAEB-BF47-4494-BECB-B9C4E50482AC}" dt="2018-08-15T12:37:32.303" v="726" actId="20577"/>
          <ac:spMkLst>
            <pc:docMk/>
            <pc:sldMk cId="1191557872" sldId="280"/>
            <ac:spMk id="8" creationId="{5CA507F1-0929-4BE6-A1EA-1421DC5328A8}"/>
          </ac:spMkLst>
        </pc:spChg>
        <pc:picChg chg="add">
          <ac:chgData name="" userId="" providerId="" clId="Web-{B075AAEB-BF47-4494-BECB-B9C4E50482AC}" dt="2018-08-15T12:37:37.177" v="729"/>
          <ac:picMkLst>
            <pc:docMk/>
            <pc:sldMk cId="1191557872" sldId="280"/>
            <ac:picMk id="4" creationId="{4E727D94-1572-4972-8252-1051382E9D24}"/>
          </ac:picMkLst>
        </pc:picChg>
        <pc:picChg chg="del">
          <ac:chgData name="" userId="" providerId="" clId="Web-{B075AAEB-BF47-4494-BECB-B9C4E50482AC}" dt="2018-08-15T12:37:34.334" v="728"/>
          <ac:picMkLst>
            <pc:docMk/>
            <pc:sldMk cId="1191557872" sldId="280"/>
            <ac:picMk id="7" creationId="{9215F7B9-6A2D-4590-A30C-B0455D5A37C8}"/>
          </ac:picMkLst>
        </pc:picChg>
      </pc:sldChg>
      <pc:sldChg chg="addSp delSp modSp modNotes">
        <pc:chgData name="" userId="" providerId="" clId="Web-{B075AAEB-BF47-4494-BECB-B9C4E50482AC}" dt="2018-08-15T12:41:09.606" v="860"/>
        <pc:sldMkLst>
          <pc:docMk/>
          <pc:sldMk cId="1503947032" sldId="281"/>
        </pc:sldMkLst>
        <pc:spChg chg="add del mod">
          <ac:chgData name="" userId="" providerId="" clId="Web-{B075AAEB-BF47-4494-BECB-B9C4E50482AC}" dt="2018-08-15T12:39:52.734" v="799"/>
          <ac:spMkLst>
            <pc:docMk/>
            <pc:sldMk cId="1503947032" sldId="281"/>
            <ac:spMk id="3" creationId="{66558EBD-B0B0-4E33-98FD-0F34A333DD3D}"/>
          </ac:spMkLst>
        </pc:spChg>
        <pc:spChg chg="mod">
          <ac:chgData name="" userId="" providerId="" clId="Web-{B075AAEB-BF47-4494-BECB-B9C4E50482AC}" dt="2018-08-15T12:39:43.078" v="761" actId="20577"/>
          <ac:spMkLst>
            <pc:docMk/>
            <pc:sldMk cId="1503947032" sldId="281"/>
            <ac:spMk id="6" creationId="{389A6C28-5A79-460E-8B94-07812DD1F07F}"/>
          </ac:spMkLst>
        </pc:spChg>
        <pc:spChg chg="mod">
          <ac:chgData name="" userId="" providerId="" clId="Web-{B075AAEB-BF47-4494-BECB-B9C4E50482AC}" dt="2018-08-15T12:40:28.014" v="848" actId="20577"/>
          <ac:spMkLst>
            <pc:docMk/>
            <pc:sldMk cId="1503947032" sldId="281"/>
            <ac:spMk id="8" creationId="{5CA507F1-0929-4BE6-A1EA-1421DC5328A8}"/>
          </ac:spMkLst>
        </pc:spChg>
        <pc:spChg chg="add del mod">
          <ac:chgData name="" userId="" providerId="" clId="Web-{B075AAEB-BF47-4494-BECB-B9C4E50482AC}" dt="2018-08-15T12:40:43.232" v="851"/>
          <ac:spMkLst>
            <pc:docMk/>
            <pc:sldMk cId="1503947032" sldId="281"/>
            <ac:spMk id="12" creationId="{79B7F7C6-88ED-4B6E-86A4-FBF47FB15B25}"/>
          </ac:spMkLst>
        </pc:spChg>
        <pc:picChg chg="add del mod ord modCrop">
          <ac:chgData name="" userId="" providerId="" clId="Web-{B075AAEB-BF47-4494-BECB-B9C4E50482AC}" dt="2018-08-15T12:40:39.482" v="850"/>
          <ac:picMkLst>
            <pc:docMk/>
            <pc:sldMk cId="1503947032" sldId="281"/>
            <ac:picMk id="4" creationId="{385A2C4E-3591-43F3-9782-F60B3F84DDD6}"/>
          </ac:picMkLst>
        </pc:picChg>
        <pc:picChg chg="del">
          <ac:chgData name="" userId="" providerId="" clId="Web-{B075AAEB-BF47-4494-BECB-B9C4E50482AC}" dt="2018-08-15T12:39:40.438" v="758"/>
          <ac:picMkLst>
            <pc:docMk/>
            <pc:sldMk cId="1503947032" sldId="281"/>
            <ac:picMk id="5" creationId="{64C1403A-61FF-43F4-B6DB-8EF8A199187B}"/>
          </ac:picMkLst>
        </pc:picChg>
        <pc:picChg chg="add del mod">
          <ac:chgData name="" userId="" providerId="" clId="Web-{B075AAEB-BF47-4494-BECB-B9C4E50482AC}" dt="2018-08-15T12:39:59.750" v="806"/>
          <ac:picMkLst>
            <pc:docMk/>
            <pc:sldMk cId="1503947032" sldId="281"/>
            <ac:picMk id="9" creationId="{46DF1381-F3FA-4321-906D-1299B585F9B6}"/>
          </ac:picMkLst>
        </pc:picChg>
        <pc:picChg chg="add mod ord modCrop">
          <ac:chgData name="" userId="" providerId="" clId="Web-{B075AAEB-BF47-4494-BECB-B9C4E50482AC}" dt="2018-08-15T12:40:51.638" v="853"/>
          <ac:picMkLst>
            <pc:docMk/>
            <pc:sldMk cId="1503947032" sldId="281"/>
            <ac:picMk id="13" creationId="{80620C0A-A789-4C03-B80F-9FCE9EE51724}"/>
          </ac:picMkLst>
        </pc:picChg>
      </pc:sldChg>
      <pc:sldChg chg="addSp delSp modSp modNotes">
        <pc:chgData name="" userId="" providerId="" clId="Web-{B075AAEB-BF47-4494-BECB-B9C4E50482AC}" dt="2018-08-15T12:41:23.293" v="864" actId="20577"/>
        <pc:sldMkLst>
          <pc:docMk/>
          <pc:sldMk cId="2388529023" sldId="282"/>
        </pc:sldMkLst>
        <pc:spChg chg="add mod">
          <ac:chgData name="" userId="" providerId="" clId="Web-{B075AAEB-BF47-4494-BECB-B9C4E50482AC}" dt="2018-08-15T12:40:56.419" v="854"/>
          <ac:spMkLst>
            <pc:docMk/>
            <pc:sldMk cId="2388529023" sldId="282"/>
            <ac:spMk id="3" creationId="{7830BABF-3FC9-4F4A-9ECB-B861535529C2}"/>
          </ac:spMkLst>
        </pc:spChg>
        <pc:spChg chg="mod">
          <ac:chgData name="" userId="" providerId="" clId="Web-{B075AAEB-BF47-4494-BECB-B9C4E50482AC}" dt="2018-08-15T12:41:23.293" v="864" actId="20577"/>
          <ac:spMkLst>
            <pc:docMk/>
            <pc:sldMk cId="2388529023" sldId="282"/>
            <ac:spMk id="8" creationId="{5CA507F1-0929-4BE6-A1EA-1421DC5328A8}"/>
          </ac:spMkLst>
        </pc:spChg>
        <pc:picChg chg="add">
          <ac:chgData name="" userId="" providerId="" clId="Web-{B075AAEB-BF47-4494-BECB-B9C4E50482AC}" dt="2018-08-15T12:40:57.638" v="855"/>
          <ac:picMkLst>
            <pc:docMk/>
            <pc:sldMk cId="2388529023" sldId="282"/>
            <ac:picMk id="4" creationId="{617A77A6-7CBE-4804-806F-E1C87E099740}"/>
          </ac:picMkLst>
        </pc:picChg>
        <pc:picChg chg="del">
          <ac:chgData name="" userId="" providerId="" clId="Web-{B075AAEB-BF47-4494-BECB-B9C4E50482AC}" dt="2018-08-15T12:40:56.419" v="854"/>
          <ac:picMkLst>
            <pc:docMk/>
            <pc:sldMk cId="2388529023" sldId="282"/>
            <ac:picMk id="5" creationId="{64C1403A-61FF-43F4-B6DB-8EF8A199187B}"/>
          </ac:picMkLst>
        </pc:picChg>
      </pc:sldChg>
      <pc:sldChg chg="del">
        <pc:chgData name="" userId="" providerId="" clId="Web-{B075AAEB-BF47-4494-BECB-B9C4E50482AC}" dt="2018-08-15T12:41:11.434" v="861"/>
        <pc:sldMkLst>
          <pc:docMk/>
          <pc:sldMk cId="3527218526" sldId="283"/>
        </pc:sldMkLst>
      </pc:sldChg>
      <pc:sldChg chg="del">
        <pc:chgData name="" userId="" providerId="" clId="Web-{B075AAEB-BF47-4494-BECB-B9C4E50482AC}" dt="2018-08-15T12:44:02.680" v="1036"/>
        <pc:sldMkLst>
          <pc:docMk/>
          <pc:sldMk cId="3650728279" sldId="284"/>
        </pc:sldMkLst>
      </pc:sldChg>
      <pc:sldChg chg="del">
        <pc:chgData name="" userId="" providerId="" clId="Web-{B075AAEB-BF47-4494-BECB-B9C4E50482AC}" dt="2018-08-15T12:44:01.774" v="1035"/>
        <pc:sldMkLst>
          <pc:docMk/>
          <pc:sldMk cId="699236904" sldId="285"/>
        </pc:sldMkLst>
      </pc:sldChg>
      <pc:sldChg chg="add del replId">
        <pc:chgData name="" userId="" providerId="" clId="Web-{B075AAEB-BF47-4494-BECB-B9C4E50482AC}" dt="2018-08-15T12:38:16.738" v="754"/>
        <pc:sldMkLst>
          <pc:docMk/>
          <pc:sldMk cId="1681049884" sldId="286"/>
        </pc:sldMkLst>
      </pc:sldChg>
    </pc:docChg>
  </pc:docChgLst>
  <pc:docChgLst>
    <pc:chgData clId="Web-{B53070A8-E6C6-4D5F-B775-0EF9FE16C11C}"/>
    <pc:docChg chg="modSld">
      <pc:chgData name="" userId="" providerId="" clId="Web-{B53070A8-E6C6-4D5F-B775-0EF9FE16C11C}" dt="2018-08-15T11:25:03.421" v="98"/>
      <pc:docMkLst>
        <pc:docMk/>
      </pc:docMkLst>
      <pc:sldChg chg="modSp">
        <pc:chgData name="" userId="" providerId="" clId="Web-{B53070A8-E6C6-4D5F-B775-0EF9FE16C11C}" dt="2018-08-15T11:22:39.417" v="4" actId="20577"/>
        <pc:sldMkLst>
          <pc:docMk/>
          <pc:sldMk cId="1129286599" sldId="256"/>
        </pc:sldMkLst>
        <pc:spChg chg="mod">
          <ac:chgData name="" userId="" providerId="" clId="Web-{B53070A8-E6C6-4D5F-B775-0EF9FE16C11C}" dt="2018-08-15T11:22:39.417" v="4" actId="20577"/>
          <ac:spMkLst>
            <pc:docMk/>
            <pc:sldMk cId="1129286599" sldId="256"/>
            <ac:spMk id="3" creationId="{185E0BF8-1F79-45E0-8133-A9357D0CDAAE}"/>
          </ac:spMkLst>
        </pc:spChg>
      </pc:sldChg>
      <pc:sldChg chg="modSp">
        <pc:chgData name="" userId="" providerId="" clId="Web-{B53070A8-E6C6-4D5F-B775-0EF9FE16C11C}" dt="2018-08-15T11:24:49.842" v="96" actId="20577"/>
        <pc:sldMkLst>
          <pc:docMk/>
          <pc:sldMk cId="443619307" sldId="258"/>
        </pc:sldMkLst>
        <pc:spChg chg="mod">
          <ac:chgData name="" userId="" providerId="" clId="Web-{B53070A8-E6C6-4D5F-B775-0EF9FE16C11C}" dt="2018-08-15T11:24:49.842" v="96" actId="20577"/>
          <ac:spMkLst>
            <pc:docMk/>
            <pc:sldMk cId="443619307" sldId="258"/>
            <ac:spMk id="7" creationId="{65746F59-6011-4A8E-9999-D4098C8DF592}"/>
          </ac:spMkLst>
        </pc:spChg>
      </pc:sldChg>
      <pc:sldChg chg="modSp">
        <pc:chgData name="" userId="" providerId="" clId="Web-{B53070A8-E6C6-4D5F-B775-0EF9FE16C11C}" dt="2018-08-15T11:23:48.388" v="23" actId="20577"/>
        <pc:sldMkLst>
          <pc:docMk/>
          <pc:sldMk cId="649707422" sldId="259"/>
        </pc:sldMkLst>
        <pc:spChg chg="mod">
          <ac:chgData name="" userId="" providerId="" clId="Web-{B53070A8-E6C6-4D5F-B775-0EF9FE16C11C}" dt="2018-08-15T11:23:41.825" v="15" actId="20577"/>
          <ac:spMkLst>
            <pc:docMk/>
            <pc:sldMk cId="649707422" sldId="259"/>
            <ac:spMk id="5" creationId="{DA963E0E-98EB-40AF-AF28-4179317589CB}"/>
          </ac:spMkLst>
        </pc:spChg>
        <pc:spChg chg="mod">
          <ac:chgData name="" userId="" providerId="" clId="Web-{B53070A8-E6C6-4D5F-B775-0EF9FE16C11C}" dt="2018-08-15T11:23:48.388" v="23" actId="20577"/>
          <ac:spMkLst>
            <pc:docMk/>
            <pc:sldMk cId="649707422" sldId="259"/>
            <ac:spMk id="8" creationId="{2107A419-FF58-42D9-8B04-B369ACFA708E}"/>
          </ac:spMkLst>
        </pc:spChg>
      </pc:sldChg>
      <pc:sldChg chg="addSp delSp modSp">
        <pc:chgData name="" userId="" providerId="" clId="Web-{B53070A8-E6C6-4D5F-B775-0EF9FE16C11C}" dt="2018-08-15T11:25:03.421" v="98"/>
        <pc:sldMkLst>
          <pc:docMk/>
          <pc:sldMk cId="3451835460" sldId="260"/>
        </pc:sldMkLst>
        <pc:spChg chg="add mod">
          <ac:chgData name="" userId="" providerId="" clId="Web-{B53070A8-E6C6-4D5F-B775-0EF9FE16C11C}" dt="2018-08-15T11:25:03.421" v="98"/>
          <ac:spMkLst>
            <pc:docMk/>
            <pc:sldMk cId="3451835460" sldId="260"/>
            <ac:spMk id="3" creationId="{34E990DB-B5C7-4816-A5F5-C89F6E5D3815}"/>
          </ac:spMkLst>
        </pc:spChg>
        <pc:picChg chg="del">
          <ac:chgData name="" userId="" providerId="" clId="Web-{B53070A8-E6C6-4D5F-B775-0EF9FE16C11C}" dt="2018-08-15T11:25:03.421" v="98"/>
          <ac:picMkLst>
            <pc:docMk/>
            <pc:sldMk cId="3451835460" sldId="260"/>
            <ac:picMk id="11" creationId="{73F9EA41-79A0-49B9-85D0-FB75964690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12-9-2018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1. Stille-borddiscussie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Schrijf op het bord: ‘Uitverkiezing’. Laat de jongeren in stilte naar voren komen en op het bord schrijven welke gedachten er naar aanleiding van dit thema bij hen boven komen. De jongeren mogen op elkaar reageren door hun reactie bij een opmerking te schrijven.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2. </a:t>
            </a:r>
            <a:r>
              <a:rPr lang="nl-NL" sz="1200" b="1" kern="1200" dirty="0" err="1">
                <a:solidFill>
                  <a:schemeClr val="tx1"/>
                </a:solidFill>
                <a:effectLst/>
                <a:latin typeface="+mn-lt"/>
                <a:ea typeface="+mn-ea"/>
                <a:cs typeface="+mn-cs"/>
              </a:rPr>
              <a:t>Elavatorpitch</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Laat de jongeren in twee of </a:t>
            </a:r>
            <a:r>
              <a:rPr lang="nl-NL" sz="1200" kern="1200" dirty="0" err="1">
                <a:solidFill>
                  <a:schemeClr val="tx1"/>
                </a:solidFill>
                <a:effectLst/>
                <a:latin typeface="+mn-lt"/>
                <a:ea typeface="+mn-ea"/>
                <a:cs typeface="+mn-cs"/>
              </a:rPr>
              <a:t>drie-tallen</a:t>
            </a:r>
            <a:r>
              <a:rPr lang="nl-NL" sz="1200" kern="1200" dirty="0">
                <a:solidFill>
                  <a:schemeClr val="tx1"/>
                </a:solidFill>
                <a:effectLst/>
                <a:latin typeface="+mn-lt"/>
                <a:ea typeface="+mn-ea"/>
                <a:cs typeface="+mn-cs"/>
              </a:rPr>
              <a:t> een </a:t>
            </a:r>
            <a:r>
              <a:rPr lang="nl-NL" sz="1200" kern="1200" dirty="0" err="1">
                <a:solidFill>
                  <a:schemeClr val="tx1"/>
                </a:solidFill>
                <a:effectLst/>
                <a:latin typeface="+mn-lt"/>
                <a:ea typeface="+mn-ea"/>
                <a:cs typeface="+mn-cs"/>
              </a:rPr>
              <a:t>elavatorpitch</a:t>
            </a:r>
            <a:r>
              <a:rPr lang="nl-NL" sz="1200" kern="1200" dirty="0">
                <a:solidFill>
                  <a:schemeClr val="tx1"/>
                </a:solidFill>
                <a:effectLst/>
                <a:latin typeface="+mn-lt"/>
                <a:ea typeface="+mn-ea"/>
                <a:cs typeface="+mn-cs"/>
              </a:rPr>
              <a:t> voorbereiden. Geef hiervoor 10 minuten de tijd. </a:t>
            </a:r>
          </a:p>
          <a:p>
            <a:pPr lvl="0"/>
            <a:r>
              <a:rPr lang="nl-NL" sz="1200" kern="1200" dirty="0">
                <a:solidFill>
                  <a:schemeClr val="tx1"/>
                </a:solidFill>
                <a:effectLst/>
                <a:latin typeface="+mn-lt"/>
                <a:ea typeface="+mn-ea"/>
                <a:cs typeface="+mn-cs"/>
              </a:rPr>
              <a:t>Waarom heeft God mensen uitverkoren?</a:t>
            </a:r>
          </a:p>
          <a:p>
            <a:pPr lvl="0"/>
            <a:r>
              <a:rPr lang="nl-NL" sz="1200" kern="1200" dirty="0">
                <a:solidFill>
                  <a:schemeClr val="tx1"/>
                </a:solidFill>
                <a:effectLst/>
                <a:latin typeface="+mn-lt"/>
                <a:ea typeface="+mn-ea"/>
                <a:cs typeface="+mn-cs"/>
              </a:rPr>
              <a:t>Waarom vinden veel mensen uitverkiezing lastig?</a:t>
            </a:r>
          </a:p>
          <a:p>
            <a:pPr lvl="0"/>
            <a:r>
              <a:rPr lang="nl-NL" sz="1200" kern="1200" dirty="0">
                <a:solidFill>
                  <a:schemeClr val="tx1"/>
                </a:solidFill>
                <a:effectLst/>
                <a:latin typeface="+mn-lt"/>
                <a:ea typeface="+mn-ea"/>
                <a:cs typeface="+mn-cs"/>
              </a:rPr>
              <a:t>Leg de uitverkiezing uit aan de hand van de Bijbel.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kern="1200" dirty="0">
                <a:solidFill>
                  <a:schemeClr val="tx1"/>
                </a:solidFill>
                <a:effectLst/>
                <a:latin typeface="+mn-lt"/>
                <a:ea typeface="+mn-ea"/>
                <a:cs typeface="+mn-cs"/>
              </a:rPr>
              <a:t>Laat een catechisant de binnenkomer op pagina </a:t>
            </a:r>
            <a:r>
              <a:rPr lang="nl-NL" dirty="0"/>
              <a:t>17 voorlezen</a:t>
            </a:r>
            <a:r>
              <a:rPr lang="nl-NL" sz="1200" kern="1200" dirty="0">
                <a:solidFill>
                  <a:schemeClr val="tx1"/>
                </a:solidFill>
                <a:effectLst/>
                <a:latin typeface="+mn-lt"/>
                <a:ea typeface="+mn-ea"/>
                <a:cs typeface="+mn-cs"/>
              </a:rPr>
              <a:t>.</a:t>
            </a:r>
            <a:r>
              <a:rPr lang="nl-NL" dirty="0"/>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heilsorde is de weg waarlangs de HEERE een zondaar bekeerd. </a:t>
            </a:r>
          </a:p>
          <a:p>
            <a:r>
              <a:rPr lang="nl-NL" sz="1200" b="0" i="0" u="none" strike="noStrike" kern="1200" baseline="0" dirty="0">
                <a:solidFill>
                  <a:schemeClr val="tx1"/>
                </a:solidFill>
                <a:latin typeface="+mn-lt"/>
                <a:ea typeface="+mn-ea"/>
                <a:cs typeface="+mn-cs"/>
              </a:rPr>
              <a:t>Dat komt omdat het eerlijk zou zijn als de Heere na de zondeval de wereld aan zijn lot zou hebben overgelaten.</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mensen kunnen niet meer voor goed kiezen omdat we onbekwaam zijn tot enig goed en geneigd tot alle kwaad. God kiest mensen uit die uit zichzelf niet in Hem geloven en maakt dat ze in Hem gaan geloven!</a:t>
            </a:r>
            <a:endParaRPr lang="nl-NL" dirty="0">
              <a:cs typeface="Calibri"/>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tot eer van God dat er mensen uit verkoren zijn, daarom gaan mensen geloven en heilig leven voor God.</a:t>
            </a:r>
          </a:p>
          <a:p>
            <a:r>
              <a:rPr lang="nl-NL" dirty="0"/>
              <a:t>Het is tot zaligheid van de mens, anders had er niemand zalig geworden.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Uitverkiezing als muur: Ik wil zalig worden, maar God wil niet.</a:t>
            </a:r>
          </a:p>
          <a:p>
            <a:r>
              <a:rPr lang="nl-NL" dirty="0">
                <a:cs typeface="Calibri"/>
              </a:rPr>
              <a:t>Uitverkiezing als poort: God is een ontfermende God Die zondaren zoekt.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door de uitverkiezing bidden en preken zin heeft. God belooft dat hij werkt door preken, bidden en Bijbellezen heen.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351621176"/>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E6F7778F-D0BB-474E-8B8D-09A54260D420}"/>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0D82E1F-5D55-4A8A-B78B-25D9C7329098}"/>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04177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8AEBA881-107C-418A-8D40-EE95B366559B}"/>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87248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1387513713"/>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D812BAC3-9D20-4DFB-A884-9DC57A766B81}"/>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549823215"/>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2693299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276922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58327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3842228891"/>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2020540561"/>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921049547"/>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953918710"/>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919443479"/>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001C059A-865A-495C-ADBE-8EC1775B0337}"/>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4248566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817E8E4D-F60A-4BCF-8E89-816A937F7812}"/>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127236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E0FB3946-07DF-4513-9A7A-0740E85A030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63198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E0ACC1BE-8002-47DF-BE7E-71FD250B1AE0}"/>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99876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47AA145A-E198-4598-8FD2-0CC775580951}"/>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97106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84C83D42-D821-48CD-B33E-FB0FF79557FF}"/>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4035291505"/>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EE4BEF4F-AB7C-4995-8D8A-DA593447761B}"/>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45022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0884127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52" r:id="rId21"/>
    <p:sldLayoutId id="2147483653" r:id="rId22"/>
    <p:sldLayoutId id="2147483651" r:id="rId23"/>
    <p:sldLayoutId id="2147483659" r:id="rId24"/>
    <p:sldLayoutId id="2147483660" r:id="rId25"/>
    <p:sldLayoutId id="2147483655" r:id="rId26"/>
    <p:sldLayoutId id="2147483654" r:id="rId27"/>
    <p:sldLayoutId id="2147483657" r:id="rId28"/>
    <p:sldLayoutId id="2147483658" r:id="rId29"/>
    <p:sldLayoutId id="2147483662" r:id="rId30"/>
    <p:sldLayoutId id="2147483656" r:id="rId31"/>
    <p:sldLayoutId id="2147483663" r:id="rId32"/>
    <p:sldLayoutId id="2147483664" r:id="rId33"/>
    <p:sldLayoutId id="2147483665" r:id="rId34"/>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Uitverkiezing </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De orde van het heil</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Het nut van bidden en preken</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solidFill>
                  <a:srgbClr val="000000"/>
                </a:solidFill>
                <a:latin typeface="Calibri"/>
                <a:cs typeface="Calibri"/>
              </a:rPr>
              <a:t>Waarom moet er gebeden en gepreekt worden?</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normAutofit fontScale="85000" lnSpcReduction="10000"/>
          </a:bodyPr>
          <a:lstStyle/>
          <a:p>
            <a:r>
              <a:rPr lang="nl-NL" dirty="0"/>
              <a:t>Begrip: Het nut van bidden en preken</a:t>
            </a:r>
          </a:p>
        </p:txBody>
      </p:sp>
      <p:pic>
        <p:nvPicPr>
          <p:cNvPr id="12" name="Tijdelijke aanduiding voor afbeelding 11">
            <a:extLst>
              <a:ext uri="{FF2B5EF4-FFF2-40B4-BE49-F238E27FC236}">
                <a16:creationId xmlns:a16="http://schemas.microsoft.com/office/drawing/2014/main" id="{55DD03D3-6700-4DD4-B321-9BADC70EC9CF}"/>
              </a:ext>
            </a:extLst>
          </p:cNvPr>
          <p:cNvPicPr>
            <a:picLocks noGrp="1" noChangeAspect="1"/>
          </p:cNvPicPr>
          <p:nvPr>
            <p:ph type="pic" sz="quarter" idx="12"/>
          </p:nvPr>
        </p:nvPicPr>
        <p:blipFill rotWithShape="1">
          <a:blip r:embed="rId3"/>
          <a:srcRect l="24211" r="24211"/>
          <a:stretch/>
        </p:blipFill>
        <p:spPr/>
      </p:pic>
      <p:sp>
        <p:nvSpPr>
          <p:cNvPr id="8" name="Rechthoek 7">
            <a:extLst>
              <a:ext uri="{FF2B5EF4-FFF2-40B4-BE49-F238E27FC236}">
                <a16:creationId xmlns:a16="http://schemas.microsoft.com/office/drawing/2014/main" id="{73A37F88-6405-400D-9B17-26F6E8205628}"/>
              </a:ext>
            </a:extLst>
          </p:cNvPr>
          <p:cNvSpPr/>
          <p:nvPr/>
        </p:nvSpPr>
        <p:spPr>
          <a:xfrm>
            <a:off x="8826910" y="1396800"/>
            <a:ext cx="1296573" cy="369332"/>
          </a:xfrm>
          <a:prstGeom prst="rect">
            <a:avLst/>
          </a:prstGeom>
        </p:spPr>
        <p:txBody>
          <a:bodyPr wrap="none">
            <a:spAutoFit/>
          </a:bodyPr>
          <a:lstStyle/>
          <a:p>
            <a:r>
              <a:rPr lang="nl-NL" b="1" dirty="0">
                <a:solidFill>
                  <a:srgbClr val="FFFFFF"/>
                </a:solidFill>
                <a:latin typeface="SegoeUI-Bold"/>
              </a:rPr>
              <a:t>Verlossing</a:t>
            </a:r>
            <a:endParaRPr lang="nl-NL" dirty="0"/>
          </a:p>
        </p:txBody>
      </p:sp>
      <p:sp>
        <p:nvSpPr>
          <p:cNvPr id="10" name="Rechthoek 9">
            <a:extLst>
              <a:ext uri="{FF2B5EF4-FFF2-40B4-BE49-F238E27FC236}">
                <a16:creationId xmlns:a16="http://schemas.microsoft.com/office/drawing/2014/main" id="{6919D3DF-8D05-4E80-A270-DFE4307A7252}"/>
              </a:ext>
            </a:extLst>
          </p:cNvPr>
          <p:cNvSpPr/>
          <p:nvPr/>
        </p:nvSpPr>
        <p:spPr>
          <a:xfrm>
            <a:off x="7608168" y="4131747"/>
            <a:ext cx="971741" cy="369332"/>
          </a:xfrm>
          <a:prstGeom prst="rect">
            <a:avLst/>
          </a:prstGeom>
        </p:spPr>
        <p:txBody>
          <a:bodyPr wrap="none">
            <a:spAutoFit/>
          </a:bodyPr>
          <a:lstStyle/>
          <a:p>
            <a:r>
              <a:rPr lang="nl-NL" b="1" dirty="0">
                <a:solidFill>
                  <a:srgbClr val="FFFFFF"/>
                </a:solidFill>
                <a:latin typeface="SegoeUI-Bold"/>
              </a:rPr>
              <a:t>Ellende</a:t>
            </a:r>
            <a:endParaRPr lang="nl-NL" dirty="0"/>
          </a:p>
        </p:txBody>
      </p:sp>
      <p:sp>
        <p:nvSpPr>
          <p:cNvPr id="11" name="Rechthoek 10">
            <a:extLst>
              <a:ext uri="{FF2B5EF4-FFF2-40B4-BE49-F238E27FC236}">
                <a16:creationId xmlns:a16="http://schemas.microsoft.com/office/drawing/2014/main" id="{A1541E9A-8191-4EFA-B67C-FDE5BF1A6128}"/>
              </a:ext>
            </a:extLst>
          </p:cNvPr>
          <p:cNvSpPr/>
          <p:nvPr/>
        </p:nvSpPr>
        <p:spPr>
          <a:xfrm>
            <a:off x="10128662" y="4131747"/>
            <a:ext cx="1699568" cy="369332"/>
          </a:xfrm>
          <a:prstGeom prst="rect">
            <a:avLst/>
          </a:prstGeom>
        </p:spPr>
        <p:txBody>
          <a:bodyPr wrap="none">
            <a:spAutoFit/>
          </a:bodyPr>
          <a:lstStyle/>
          <a:p>
            <a:r>
              <a:rPr lang="nl-NL" b="1" dirty="0">
                <a:solidFill>
                  <a:srgbClr val="FFFFFF"/>
                </a:solidFill>
                <a:latin typeface="SegoeUI-Bold"/>
              </a:rPr>
              <a:t>Dankbaarheid</a:t>
            </a:r>
            <a:endParaRPr lang="nl-NL" dirty="0"/>
          </a:p>
        </p:txBody>
      </p:sp>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vert="horz" lIns="91440" tIns="45720" rIns="91440" bIns="45720" rtlCol="0" anchor="t">
            <a:normAutofit/>
          </a:bodyPr>
          <a:lstStyle/>
          <a:p>
            <a:r>
              <a:rPr lang="nl-NL" dirty="0"/>
              <a:t>Bespreek de verwerkingsvragen op bladzijde 20.</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vert="horz" lIns="91440" tIns="45720" rIns="91440" bIns="45720" rtlCol="0" anchor="t">
            <a:normAutofit/>
          </a:bodyPr>
          <a:lstStyle/>
          <a:p>
            <a:pPr>
              <a:buNone/>
            </a:pPr>
            <a:r>
              <a:rPr lang="nl-NL" dirty="0"/>
              <a:t>De uitverkiezing is de eerste stap in de heilsorde.</a:t>
            </a:r>
          </a:p>
          <a:p>
            <a:pPr>
              <a:buNone/>
            </a:pPr>
            <a:r>
              <a:rPr lang="nl-NL" dirty="0"/>
              <a:t>De uitverkiezing is voluit Bijbels.</a:t>
            </a:r>
          </a:p>
          <a:p>
            <a:pPr>
              <a:buNone/>
            </a:pPr>
            <a:r>
              <a:rPr lang="nl-NL" dirty="0"/>
              <a:t>De uitverkiezing is tot eer van God en tot zaligheid van de mens.</a:t>
            </a:r>
          </a:p>
          <a:p>
            <a:pPr>
              <a:buNone/>
            </a:pPr>
            <a:r>
              <a:rPr lang="nl-NL" dirty="0"/>
              <a:t>De uitverkiezing is een poort waardoor de christen zalig wordt.</a:t>
            </a:r>
          </a:p>
          <a:p>
            <a:pPr>
              <a:buNone/>
            </a:pPr>
            <a:r>
              <a:rPr lang="nl-NL" dirty="0"/>
              <a:t>De uitverkiezing zorgt ervoor dat preken, bidden en Bijbellezen zin heeft.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marL="0" indent="0">
              <a:buNone/>
            </a:pPr>
            <a:r>
              <a:rPr lang="nl-NL" sz="1800" b="1" dirty="0"/>
              <a:t>Welke gedachten komen er bij jou op bij ‘uitverkiezing’?</a:t>
            </a:r>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a:buNone/>
            </a:pPr>
            <a:r>
              <a:rPr lang="nl-NL" sz="1800" b="1" dirty="0" err="1"/>
              <a:t>Elavatorpitch</a:t>
            </a:r>
            <a:endParaRPr lang="nl-NL" dirty="0"/>
          </a:p>
          <a:p>
            <a:pPr marL="0" indent="0">
              <a:buNone/>
            </a:pPr>
            <a:endParaRPr lang="nl-NL" sz="1800" b="1" dirty="0"/>
          </a:p>
          <a:p>
            <a:pPr marL="0" indent="0">
              <a:buNone/>
            </a:pPr>
            <a:r>
              <a:rPr lang="nl-NL" sz="1800" dirty="0"/>
              <a:t>1. Waarom heeft God mensen uitverkoren?</a:t>
            </a:r>
          </a:p>
          <a:p>
            <a:pPr marL="0" indent="0">
              <a:buNone/>
            </a:pPr>
            <a:r>
              <a:rPr lang="nl-NL" sz="1800" dirty="0"/>
              <a:t>2. Waarom vinden veel mensen uitverkiezing lastig?</a:t>
            </a:r>
          </a:p>
          <a:p>
            <a:pPr marL="0" indent="0">
              <a:buNone/>
            </a:pPr>
            <a:r>
              <a:rPr lang="nl-NL" sz="1800" dirty="0"/>
              <a:t>3. Leg de uitverkiezing uit aan de hand van de Bijbel. </a:t>
            </a:r>
          </a:p>
        </p:txBody>
      </p:sp>
    </p:spTree>
    <p:extLst>
      <p:ext uri="{BB962C8B-B14F-4D97-AF65-F5344CB8AC3E}">
        <p14:creationId xmlns:p14="http://schemas.microsoft.com/office/powerpoint/2010/main" val="27456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vert="horz" lIns="91440" tIns="45720" rIns="91440" bIns="45720" rtlCol="0" anchor="t">
            <a:normAutofit/>
          </a:bodyPr>
          <a:lstStyle/>
          <a:p>
            <a:r>
              <a:rPr lang="nl-NL" sz="1800" dirty="0"/>
              <a:t>Uitverkiezing is alleen voor een christen een poort!</a:t>
            </a:r>
            <a:endParaRPr lang="nl-NL"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vert="horz" lIns="91440" tIns="45720" rIns="91440" bIns="45720" rtlCol="0" anchor="t">
            <a:normAutofit/>
          </a:bodyPr>
          <a:lstStyle/>
          <a:p>
            <a:r>
              <a:rPr lang="nl-NL" sz="1800" b="1" dirty="0">
                <a:solidFill>
                  <a:prstClr val="black"/>
                </a:solidFill>
                <a:latin typeface="Calibri" panose="020F0502020204030204"/>
              </a:rPr>
              <a:t>Bespreek in groepjes van vier waarom het zo moeilijk is om de uitverkiezing te begrijpen.</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22.</a:t>
            </a:r>
            <a:endParaRPr lang="nl-NL" sz="1800" dirty="0">
              <a:solidFill>
                <a:prstClr val="black"/>
              </a:solidFill>
              <a:latin typeface="Calibri" panose="020F0502020204030204"/>
              <a:cs typeface="Calibri"/>
            </a:endParaRP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vert="horz" lIns="91440" tIns="45720" rIns="91440" bIns="45720" rtlCol="0" anchor="t">
            <a:normAutofit/>
          </a:bodyPr>
          <a:lstStyle/>
          <a:p>
            <a:r>
              <a:rPr lang="nl-NL" dirty="0">
                <a:solidFill>
                  <a:srgbClr val="000000"/>
                </a:solidFill>
              </a:rPr>
              <a:t>Psalm 118:10</a:t>
            </a:r>
            <a:endParaRPr lang="nl-NL" dirty="0"/>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vert="horz" lIns="91440" tIns="45720" rIns="91440" bIns="45720" rtlCol="0" anchor="t">
            <a:normAutofit/>
          </a:bodyPr>
          <a:lstStyle/>
          <a:p>
            <a:r>
              <a:rPr lang="en-US" dirty="0" err="1"/>
              <a:t>Efeze</a:t>
            </a:r>
            <a:r>
              <a:rPr lang="en-US" dirty="0"/>
              <a:t> 1:1-14</a:t>
            </a:r>
            <a:endParaRPr lang="nl-NL" dirty="0"/>
          </a:p>
        </p:txBody>
      </p:sp>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vert="horz" lIns="91440" tIns="45720" rIns="91440" bIns="45720" rtlCol="0" anchor="t">
            <a:normAutofit lnSpcReduction="10000"/>
          </a:bodyPr>
          <a:lstStyle/>
          <a:p>
            <a:pPr marL="342900" indent="-342900">
              <a:buAutoNum type="arabicPeriod"/>
            </a:pPr>
            <a:r>
              <a:rPr lang="nl-NL" dirty="0"/>
              <a:t>Over wie heeft Paulus het in vers 4 en 5 als hij ‘ons’ schrijft?</a:t>
            </a:r>
          </a:p>
          <a:p>
            <a:pPr marL="342900" indent="-342900">
              <a:buAutoNum type="arabicPeriod"/>
            </a:pPr>
            <a:r>
              <a:rPr lang="nl-NL" dirty="0"/>
              <a:t>In welke verzen gaat het over de uitverkiezing? Wat betekenen deze verzen?</a:t>
            </a:r>
          </a:p>
          <a:p>
            <a:pPr marL="342900" indent="-342900">
              <a:buAutoNum type="arabicPeriod"/>
            </a:pPr>
            <a:r>
              <a:rPr lang="nl-NL" dirty="0"/>
              <a:t>Schrijf alle woorden uit dit gedeelte (vers 1-14) die over de uitverkiezing gaan op en leg uit wat ze betekenen (vers 1-14)?</a:t>
            </a:r>
          </a:p>
          <a:p>
            <a:pPr marL="342900" indent="-342900">
              <a:buAutoNum type="arabicPeriod"/>
            </a:pPr>
            <a:r>
              <a:rPr lang="nl-NL" dirty="0"/>
              <a:t>Wat is het doel van de uitverkiezing (vers 4 en 5)?</a:t>
            </a:r>
          </a:p>
          <a:p>
            <a:pPr marL="342900" indent="-342900">
              <a:buAutoNum type="arabicPeriod"/>
            </a:pPr>
            <a:r>
              <a:rPr lang="nl-NL" dirty="0"/>
              <a:t>Wat heeft volgens dit gedeelte de uitverkiezing met Christus te maken?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afbeelding 6">
            <a:extLst>
              <a:ext uri="{FF2B5EF4-FFF2-40B4-BE49-F238E27FC236}">
                <a16:creationId xmlns:a16="http://schemas.microsoft.com/office/drawing/2014/main" id="{0D6A4450-3702-4D12-877D-B8FA55B6330D}"/>
              </a:ext>
            </a:extLst>
          </p:cNvPr>
          <p:cNvPicPr>
            <a:picLocks noGrp="1" noChangeAspect="1"/>
          </p:cNvPicPr>
          <p:nvPr>
            <p:ph type="pic" sz="quarter" idx="12"/>
          </p:nvPr>
        </p:nvPicPr>
        <p:blipFill rotWithShape="1">
          <a:blip r:embed="rId3"/>
          <a:srcRect l="24191" r="24191"/>
          <a:stretch/>
        </p:blipFill>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vert="horz" lIns="91440" tIns="45720" rIns="91440" bIns="45720" rtlCol="0" anchor="t">
            <a:normAutofit/>
          </a:bodyPr>
          <a:lstStyle/>
          <a:p>
            <a:r>
              <a:rPr lang="nl-NL" dirty="0"/>
              <a:t>Ik weet dat God het geloof in de uitverkorenen werkt en de anderen in hun ellende laat.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vert="horz" lIns="91440" tIns="45720" rIns="91440" bIns="45720" rtlCol="0" anchor="t">
            <a:normAutofit/>
          </a:bodyPr>
          <a:lstStyle/>
          <a:p>
            <a:r>
              <a:rPr lang="nl-NL" dirty="0"/>
              <a:t>Ik besef dat de uitverkiezing voortvloeit uit Gods barmhartigheid, liefde en genade, die uit Hemzélf voortvloeit.</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vert="horz" lIns="91440" tIns="45720" rIns="91440" bIns="45720" rtlCol="0" anchor="t">
            <a:normAutofit/>
          </a:bodyPr>
          <a:lstStyle/>
          <a:p>
            <a:r>
              <a:rPr lang="nl-NL" dirty="0"/>
              <a:t>Ik kan uitleggen waarom de uitverkiezing een wonder en een zegen is.</a:t>
            </a:r>
          </a:p>
        </p:txBody>
      </p:sp>
      <p:sp>
        <p:nvSpPr>
          <p:cNvPr id="6" name="Tijdelijke aanduiding voor tekst 5">
            <a:extLst>
              <a:ext uri="{FF2B5EF4-FFF2-40B4-BE49-F238E27FC236}">
                <a16:creationId xmlns:a16="http://schemas.microsoft.com/office/drawing/2014/main" id="{480756A9-02F3-406B-B3A8-050CE222A941}"/>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A2FE6844-F5AF-4F2F-9867-CD453ED7342E}"/>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D298C6D1-5F70-4CE1-9C6C-706659640571}"/>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en-US" dirty="0"/>
              <a:t>Begrip: </a:t>
            </a:r>
            <a:r>
              <a:rPr lang="en-US" dirty="0" err="1">
                <a:latin typeface="ITC Officina Serif Std Book"/>
              </a:rPr>
              <a:t>Uitverkiezing</a:t>
            </a:r>
            <a:r>
              <a:rPr lang="en-US" dirty="0">
                <a:latin typeface="ITC Officina Serif Std Book"/>
              </a:rPr>
              <a:t> </a:t>
            </a:r>
            <a:r>
              <a:rPr lang="en-US" dirty="0" err="1">
                <a:latin typeface="ITC Officina Serif Std Book"/>
              </a:rPr>
              <a:t>als</a:t>
            </a:r>
            <a:r>
              <a:rPr lang="en-US" dirty="0">
                <a:latin typeface="ITC Officina Serif Std Book"/>
              </a:rPr>
              <a:t> </a:t>
            </a:r>
            <a:r>
              <a:rPr lang="en-US" dirty="0" err="1">
                <a:latin typeface="ITC Officina Serif Std Book"/>
              </a:rPr>
              <a:t>eerste</a:t>
            </a:r>
            <a:endParaRPr lang="nl-NL" dirty="0" err="1">
              <a:latin typeface="ITC Officina Serif Std Book"/>
            </a:endParaRP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vert="horz" lIns="91440" tIns="45720" rIns="91440" bIns="45720" rtlCol="0" anchor="t">
            <a:normAutofit/>
          </a:bodyPr>
          <a:lstStyle/>
          <a:p>
            <a:pPr marL="57150" indent="-285750">
              <a:buFont typeface="Arial" panose="020B0604020202020204" pitchFamily="34" charset="0"/>
              <a:buChar char="•"/>
            </a:pPr>
            <a:r>
              <a:rPr lang="nl-NL" sz="1800" dirty="0">
                <a:solidFill>
                  <a:prstClr val="black"/>
                </a:solidFill>
                <a:latin typeface="Calibri" panose="020F0502020204030204"/>
              </a:rPr>
              <a:t>Wat is de heilsorde?</a:t>
            </a:r>
          </a:p>
          <a:p>
            <a:pPr marL="57150" indent="-285750">
              <a:buFont typeface="Arial" panose="020B0604020202020204" pitchFamily="34" charset="0"/>
              <a:buChar char="•"/>
            </a:pPr>
            <a:r>
              <a:rPr lang="nl-NL" sz="1800" dirty="0">
                <a:solidFill>
                  <a:prstClr val="black"/>
                </a:solidFill>
                <a:latin typeface="Calibri" panose="020F0502020204030204"/>
              </a:rPr>
              <a:t>Waarom komt de uitverkiezing als eerste?</a:t>
            </a: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en-US" dirty="0" err="1"/>
              <a:t>Uitverkiezing</a:t>
            </a:r>
            <a:r>
              <a:rPr lang="en-US" dirty="0"/>
              <a:t> </a:t>
            </a:r>
            <a:r>
              <a:rPr lang="en-US" dirty="0" err="1"/>
              <a:t>als</a:t>
            </a:r>
            <a:r>
              <a:rPr lang="en-US" dirty="0"/>
              <a:t> </a:t>
            </a:r>
            <a:r>
              <a:rPr lang="en-US" dirty="0" err="1"/>
              <a:t>eerste</a:t>
            </a:r>
            <a:endParaRPr lang="nl-NL" dirty="0" err="1"/>
          </a:p>
        </p:txBody>
      </p:sp>
      <p:pic>
        <p:nvPicPr>
          <p:cNvPr id="9" name="Tijdelijke aanduiding voor afbeelding 8">
            <a:extLst>
              <a:ext uri="{FF2B5EF4-FFF2-40B4-BE49-F238E27FC236}">
                <a16:creationId xmlns:a16="http://schemas.microsoft.com/office/drawing/2014/main" id="{2382F230-7D7A-4C65-8508-3A7614669F77}"/>
              </a:ext>
            </a:extLst>
          </p:cNvPr>
          <p:cNvPicPr>
            <a:picLocks noGrp="1" noChangeAspect="1"/>
          </p:cNvPicPr>
          <p:nvPr>
            <p:ph type="pic" sz="quarter" idx="12"/>
          </p:nvPr>
        </p:nvPicPr>
        <p:blipFill>
          <a:blip r:embed="rId3"/>
          <a:srcRect l="24191" r="24191"/>
          <a:stretch>
            <a:fillRect/>
          </a:stretch>
        </p:blipFill>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Bijbels</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nl-NL" sz="1800" dirty="0">
                <a:solidFill>
                  <a:prstClr val="black"/>
                </a:solidFill>
                <a:latin typeface="Calibri" panose="020F0502020204030204"/>
              </a:rPr>
              <a:t>Wat leert de Bijbel over de uitverkiezing?</a:t>
            </a:r>
            <a:endParaRPr lang="nl-NL" sz="1800" dirty="0">
              <a:solidFill>
                <a:prstClr val="black"/>
              </a:solidFill>
              <a:latin typeface="Calibri" panose="020F0502020204030204"/>
              <a:cs typeface="Calibri"/>
            </a:endParaRP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Bijbels</a:t>
            </a:r>
          </a:p>
        </p:txBody>
      </p:sp>
      <p:pic>
        <p:nvPicPr>
          <p:cNvPr id="7" name="Afbeelding 7" descr="Afbeelding met gebouw, binnen, fiets, muur&#10;&#10;Beschrijving is gegenereerd met hoge betrouwbaarheid">
            <a:extLst>
              <a:ext uri="{FF2B5EF4-FFF2-40B4-BE49-F238E27FC236}">
                <a16:creationId xmlns:a16="http://schemas.microsoft.com/office/drawing/2014/main" id="{7BA5F8C6-6CF2-49D5-8B87-2A5D01A938C9}"/>
              </a:ext>
            </a:extLst>
          </p:cNvPr>
          <p:cNvPicPr>
            <a:picLocks noGrp="1" noChangeAspect="1"/>
          </p:cNvPicPr>
          <p:nvPr>
            <p:ph type="pic" sz="quarter" idx="12"/>
          </p:nvPr>
        </p:nvPicPr>
        <p:blipFill rotWithShape="1">
          <a:blip r:embed="rId3"/>
          <a:srcRect l="24191" r="24191"/>
          <a:stretch/>
        </p:blipFill>
        <p:spPr>
          <a:prstGeom prst="rect">
            <a:avLst/>
          </a:prstGeo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Tot zaligheid en tot eer van God</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t>Leg de twee redenen uit waarom God de mens heeft uit verkoren.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Tot zaligheid en tot eer van God</a:t>
            </a:r>
          </a:p>
        </p:txBody>
      </p:sp>
      <p:pic>
        <p:nvPicPr>
          <p:cNvPr id="9" name="Tijdelijke aanduiding voor afbeelding 8">
            <a:extLst>
              <a:ext uri="{FF2B5EF4-FFF2-40B4-BE49-F238E27FC236}">
                <a16:creationId xmlns:a16="http://schemas.microsoft.com/office/drawing/2014/main" id="{CA9B2198-F131-41AA-BA46-0708027FDD25}"/>
              </a:ext>
            </a:extLst>
          </p:cNvPr>
          <p:cNvPicPr>
            <a:picLocks noGrp="1" noChangeAspect="1"/>
          </p:cNvPicPr>
          <p:nvPr>
            <p:ph type="pic" sz="quarter" idx="12"/>
          </p:nvPr>
        </p:nvPicPr>
        <p:blipFill rotWithShape="1">
          <a:blip r:embed="rId3"/>
          <a:srcRect l="23909" r="23909"/>
          <a:stretch/>
        </p:blipFill>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Begrip</a:t>
            </a:r>
            <a:r>
              <a:rPr lang="nl-NL" sz="3200" dirty="0">
                <a:cs typeface="Segoe UI"/>
              </a:rPr>
              <a:t>: Geen muur, maar poort</a:t>
            </a:r>
            <a:endParaRPr lang="nl-NL" dirty="0"/>
          </a:p>
        </p:txBody>
      </p:sp>
      <p:sp>
        <p:nvSpPr>
          <p:cNvPr id="5" name="Tijdelijke aanduiding voor tekst 4">
            <a:extLst>
              <a:ext uri="{FF2B5EF4-FFF2-40B4-BE49-F238E27FC236}">
                <a16:creationId xmlns:a16="http://schemas.microsoft.com/office/drawing/2014/main" id="{5BEF1D83-04E3-4E4F-B675-D392204BF915}"/>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zie je de uitverkiezing als een muur?</a:t>
            </a:r>
          </a:p>
          <a:p>
            <a:pPr marL="285750" indent="-285750">
              <a:buFont typeface="Arial" panose="020B0604020202020204" pitchFamily="34" charset="0"/>
              <a:buChar char="•"/>
            </a:pPr>
            <a:r>
              <a:rPr lang="nl-NL" dirty="0"/>
              <a:t>Hoe zie je de uitverkiezing als een poort?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Geen muur, maar poort</a:t>
            </a:r>
          </a:p>
        </p:txBody>
      </p:sp>
      <p:pic>
        <p:nvPicPr>
          <p:cNvPr id="8" name="Tijdelijke aanduiding voor afbeelding 7">
            <a:extLst>
              <a:ext uri="{FF2B5EF4-FFF2-40B4-BE49-F238E27FC236}">
                <a16:creationId xmlns:a16="http://schemas.microsoft.com/office/drawing/2014/main" id="{C1BB32FD-70B5-48AB-AEAE-A2C121215F66}"/>
              </a:ext>
            </a:extLst>
          </p:cNvPr>
          <p:cNvPicPr>
            <a:picLocks noGrp="1" noChangeAspect="1"/>
          </p:cNvPicPr>
          <p:nvPr>
            <p:ph type="pic" sz="quarter" idx="12"/>
          </p:nvPr>
        </p:nvPicPr>
        <p:blipFill rotWithShape="1">
          <a:blip r:embed="rId3"/>
          <a:srcRect l="24191" r="24191"/>
          <a:stretch/>
        </p:blipFill>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34B22E92-D3C1-478B-ACFC-540E0D1AFCF7}"/>
</file>

<file path=customXml/itemProps2.xml><?xml version="1.0" encoding="utf-8"?>
<ds:datastoreItem xmlns:ds="http://schemas.openxmlformats.org/officeDocument/2006/customXml" ds:itemID="{D21B78D4-77B4-413B-B381-3439C20727B0}"/>
</file>

<file path=customXml/itemProps3.xml><?xml version="1.0" encoding="utf-8"?>
<ds:datastoreItem xmlns:ds="http://schemas.openxmlformats.org/officeDocument/2006/customXml" ds:itemID="{9DB63AC2-ACAF-4973-93CD-8166E7EEB672}"/>
</file>

<file path=docProps/app.xml><?xml version="1.0" encoding="utf-8"?>
<Properties xmlns="http://schemas.openxmlformats.org/officeDocument/2006/extended-properties" xmlns:vt="http://schemas.openxmlformats.org/officeDocument/2006/docPropsVTypes">
  <Template>LeerMij-catechesatiemethode-HHJO-15-17</Template>
  <TotalTime>351</TotalTime>
  <Words>724</Words>
  <Application>Microsoft Office PowerPoint</Application>
  <PresentationFormat>Breedbeeld</PresentationFormat>
  <Paragraphs>97</Paragraphs>
  <Slides>19</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19</vt:i4>
      </vt:variant>
    </vt:vector>
  </HeadingPairs>
  <TitlesOfParts>
    <vt:vector size="25" baseType="lpstr">
      <vt:lpstr>Arial</vt:lpstr>
      <vt:lpstr>Calibri</vt:lpstr>
      <vt:lpstr>ITC Officina Serif Std Book</vt:lpstr>
      <vt:lpstr>Segoe UI</vt:lpstr>
      <vt:lpstr>SegoeUI-Bold</vt:lpstr>
      <vt:lpstr>Office-thema</vt:lpstr>
      <vt:lpstr>De orde van het heil</vt:lpstr>
      <vt:lpstr>Opening</vt:lpstr>
      <vt:lpstr>Bijbelstudie</vt:lpstr>
      <vt:lpstr>Binnenkomer</vt:lpstr>
      <vt:lpstr>Doelen</vt:lpstr>
      <vt:lpstr>Begrip: Uitverkiezing als eerste</vt:lpstr>
      <vt:lpstr>Begrip: Bijbels</vt:lpstr>
      <vt:lpstr>Begrip: Tot zaligheid en tot eer van God</vt:lpstr>
      <vt:lpstr>Begrip: Geen muur, maar poort</vt:lpstr>
      <vt:lpstr>Begrip: Het nut van bidden en preken</vt:lpstr>
      <vt:lpstr>Verwerkingsvragen</vt:lpstr>
      <vt:lpstr>Samenvatting</vt:lpstr>
      <vt:lpstr>Huiswerk volgende keer</vt:lpstr>
      <vt:lpstr>Alternatieve verwerkingsopdracht (1)</vt:lpstr>
      <vt:lpstr>Alternatieve verwerkingsopdracht (2)</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164</cp:revision>
  <dcterms:created xsi:type="dcterms:W3CDTF">2018-01-11T12:38:21Z</dcterms:created>
  <dcterms:modified xsi:type="dcterms:W3CDTF">2018-09-12T11:01:29Z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