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1"/>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0" r:id="rId17"/>
    <p:sldId id="271" r:id="rId18"/>
    <p:sldId id="272"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7" autoAdjust="0"/>
    <p:restoredTop sz="69645" autoAdjust="0"/>
  </p:normalViewPr>
  <p:slideViewPr>
    <p:cSldViewPr snapToObjects="1">
      <p:cViewPr varScale="1">
        <p:scale>
          <a:sx n="40" d="100"/>
          <a:sy n="40" d="100"/>
        </p:scale>
        <p:origin x="29"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75AAEB-BF47-4494-BECB-B9C4E50482AC}"/>
    <pc:docChg chg="addSld delSld modSld">
      <pc:chgData name="" userId="" providerId="" clId="Web-{B075AAEB-BF47-4494-BECB-B9C4E50482AC}" dt="2018-08-15T12:58:39.433" v="1273"/>
      <pc:docMkLst>
        <pc:docMk/>
      </pc:docMkLst>
      <pc:sldChg chg="modSp">
        <pc:chgData name="" userId="" providerId="" clId="Web-{B075AAEB-BF47-4494-BECB-B9C4E50482AC}" dt="2018-08-15T12:24:37.347" v="37" actId="20577"/>
        <pc:sldMkLst>
          <pc:docMk/>
          <pc:sldMk cId="2407276436" sldId="257"/>
        </pc:sldMkLst>
        <pc:spChg chg="mod">
          <ac:chgData name="" userId="" providerId="" clId="Web-{B075AAEB-BF47-4494-BECB-B9C4E50482AC}" dt="2018-08-15T12:24:25.220" v="31" actId="20577"/>
          <ac:spMkLst>
            <pc:docMk/>
            <pc:sldMk cId="2407276436" sldId="257"/>
            <ac:spMk id="3" creationId="{F446B18B-F132-423C-A461-6A572AD8E1E3}"/>
          </ac:spMkLst>
        </pc:spChg>
        <pc:spChg chg="mod">
          <ac:chgData name="" userId="" providerId="" clId="Web-{B075AAEB-BF47-4494-BECB-B9C4E50482AC}" dt="2018-08-15T12:24:32.618" v="34" actId="20577"/>
          <ac:spMkLst>
            <pc:docMk/>
            <pc:sldMk cId="2407276436" sldId="257"/>
            <ac:spMk id="4" creationId="{BD47AB57-DEA3-4F1C-95EB-314E70933470}"/>
          </ac:spMkLst>
        </pc:spChg>
        <pc:spChg chg="mod">
          <ac:chgData name="" userId="" providerId="" clId="Web-{B075AAEB-BF47-4494-BECB-B9C4E50482AC}" dt="2018-08-15T12:24:37.347" v="37" actId="20577"/>
          <ac:spMkLst>
            <pc:docMk/>
            <pc:sldMk cId="2407276436" sldId="257"/>
            <ac:spMk id="5" creationId="{2E00330B-D89F-4258-9D65-0470906CA6D4}"/>
          </ac:spMkLst>
        </pc:spChg>
      </pc:sldChg>
      <pc:sldChg chg="addSp delSp modSp modNotes">
        <pc:chgData name="" userId="" providerId="" clId="Web-{B075AAEB-BF47-4494-BECB-B9C4E50482AC}" dt="2018-08-15T12:00:28.313" v="6"/>
        <pc:sldMkLst>
          <pc:docMk/>
          <pc:sldMk cId="3451835460" sldId="260"/>
        </pc:sldMkLst>
        <pc:spChg chg="del">
          <ac:chgData name="" userId="" providerId="" clId="Web-{B075AAEB-BF47-4494-BECB-B9C4E50482AC}" dt="2018-08-15T11:59:57.187" v="0"/>
          <ac:spMkLst>
            <pc:docMk/>
            <pc:sldMk cId="3451835460" sldId="260"/>
            <ac:spMk id="3" creationId="{34E990DB-B5C7-4816-A5F5-C89F6E5D3815}"/>
          </ac:spMkLst>
        </pc:spChg>
        <pc:picChg chg="add mod ord modCrop">
          <ac:chgData name="" userId="" providerId="" clId="Web-{B075AAEB-BF47-4494-BECB-B9C4E50482AC}" dt="2018-08-15T12:00:10.719" v="2"/>
          <ac:picMkLst>
            <pc:docMk/>
            <pc:sldMk cId="3451835460" sldId="260"/>
            <ac:picMk id="2" creationId="{4DC2D009-6D75-4391-BD99-DCE35A6E4541}"/>
          </ac:picMkLst>
        </pc:picChg>
      </pc:sldChg>
      <pc:sldChg chg="addSp delSp modSp modNotes">
        <pc:chgData name="" userId="" providerId="" clId="Web-{B075AAEB-BF47-4494-BECB-B9C4E50482AC}" dt="2018-08-15T12:47:17.835" v="1223"/>
        <pc:sldMkLst>
          <pc:docMk/>
          <pc:sldMk cId="332617106" sldId="261"/>
        </pc:sldMkLst>
        <pc:spChg chg="add del mod">
          <ac:chgData name="" userId="" providerId="" clId="Web-{B075AAEB-BF47-4494-BECB-B9C4E50482AC}" dt="2018-08-15T12:47:17.835" v="1223"/>
          <ac:spMkLst>
            <pc:docMk/>
            <pc:sldMk cId="332617106" sldId="261"/>
            <ac:spMk id="3" creationId="{B7B13546-D6BA-4B7E-AAD3-2D134110CCAD}"/>
          </ac:spMkLst>
        </pc:spChg>
        <pc:spChg chg="mod">
          <ac:chgData name="" userId="" providerId="" clId="Web-{B075AAEB-BF47-4494-BECB-B9C4E50482AC}" dt="2018-08-15T12:25:19.876" v="48" actId="20577"/>
          <ac:spMkLst>
            <pc:docMk/>
            <pc:sldMk cId="332617106" sldId="261"/>
            <ac:spMk id="6" creationId="{2BEC1E38-BE60-45EF-8873-FA81B575DE7A}"/>
          </ac:spMkLst>
        </pc:spChg>
        <pc:spChg chg="mod">
          <ac:chgData name="" userId="" providerId="" clId="Web-{B075AAEB-BF47-4494-BECB-B9C4E50482AC}" dt="2018-08-15T12:25:17.488" v="45" actId="20577"/>
          <ac:spMkLst>
            <pc:docMk/>
            <pc:sldMk cId="332617106" sldId="261"/>
            <ac:spMk id="7" creationId="{80A3E94B-5E89-4E2C-972B-747DA83F77C7}"/>
          </ac:spMkLst>
        </pc:spChg>
        <pc:spChg chg="mod">
          <ac:chgData name="" userId="" providerId="" clId="Web-{B075AAEB-BF47-4494-BECB-B9C4E50482AC}" dt="2018-08-15T12:26:43.686" v="61" actId="20577"/>
          <ac:spMkLst>
            <pc:docMk/>
            <pc:sldMk cId="332617106" sldId="261"/>
            <ac:spMk id="8" creationId="{DBF2173E-D701-4927-87EA-D25B7B827560}"/>
          </ac:spMkLst>
        </pc:spChg>
        <pc:picChg chg="del">
          <ac:chgData name="" userId="" providerId="" clId="Web-{B075AAEB-BF47-4494-BECB-B9C4E50482AC}" dt="2018-08-15T12:28:59.057" v="223"/>
          <ac:picMkLst>
            <pc:docMk/>
            <pc:sldMk cId="332617106" sldId="261"/>
            <ac:picMk id="4" creationId="{12C740BC-0523-4E42-B8DF-6AFB99B76F6E}"/>
          </ac:picMkLst>
        </pc:picChg>
        <pc:picChg chg="add mod ord modCrop">
          <ac:chgData name="" userId="" providerId="" clId="Web-{B075AAEB-BF47-4494-BECB-B9C4E50482AC}" dt="2018-08-15T12:47:17.835" v="1223"/>
          <ac:picMkLst>
            <pc:docMk/>
            <pc:sldMk cId="332617106" sldId="261"/>
            <ac:picMk id="5" creationId="{63117CA9-8347-4FD6-A401-CEF6C1ABEE41}"/>
          </ac:picMkLst>
        </pc:picChg>
      </pc:sldChg>
      <pc:sldChg chg="addSp delSp modSp modNotes">
        <pc:chgData name="" userId="" providerId="" clId="Web-{B075AAEB-BF47-4494-BECB-B9C4E50482AC}" dt="2018-08-15T12:50:29.461" v="1224"/>
        <pc:sldMkLst>
          <pc:docMk/>
          <pc:sldMk cId="1057425638" sldId="262"/>
        </pc:sldMkLst>
        <pc:spChg chg="mod">
          <ac:chgData name="" userId="" providerId="" clId="Web-{B075AAEB-BF47-4494-BECB-B9C4E50482AC}" dt="2018-08-15T12:26:44.810" v="106" actId="20577"/>
          <ac:spMkLst>
            <pc:docMk/>
            <pc:sldMk cId="1057425638" sldId="262"/>
            <ac:spMk id="2" creationId="{515782E1-2C76-4BAB-97B4-C87260E79EFB}"/>
          </ac:spMkLst>
        </pc:spChg>
        <pc:spChg chg="mod">
          <ac:chgData name="" userId="" providerId="" clId="Web-{B075AAEB-BF47-4494-BECB-B9C4E50482AC}" dt="2018-08-15T12:28:09.249" v="186" actId="20577"/>
          <ac:spMkLst>
            <pc:docMk/>
            <pc:sldMk cId="1057425638" sldId="262"/>
            <ac:spMk id="3" creationId="{13AC4496-8A15-4FBB-9572-09FBB5AE8EBB}"/>
          </ac:spMkLst>
        </pc:spChg>
        <pc:spChg chg="mod">
          <ac:chgData name="" userId="" providerId="" clId="Web-{B075AAEB-BF47-4494-BECB-B9C4E50482AC}" dt="2018-08-15T12:26:44.888" v="112" actId="20577"/>
          <ac:spMkLst>
            <pc:docMk/>
            <pc:sldMk cId="1057425638" sldId="262"/>
            <ac:spMk id="4" creationId="{15B4CDEC-8945-4CAB-AD26-77E9D38C194A}"/>
          </ac:spMkLst>
        </pc:spChg>
        <pc:spChg chg="add del mod">
          <ac:chgData name="" userId="" providerId="" clId="Web-{B075AAEB-BF47-4494-BECB-B9C4E50482AC}" dt="2018-08-15T12:50:29.461" v="1224"/>
          <ac:spMkLst>
            <pc:docMk/>
            <pc:sldMk cId="1057425638" sldId="262"/>
            <ac:spMk id="6" creationId="{CD8D54A8-FFB2-4735-BF64-857BC0D3556F}"/>
          </ac:spMkLst>
        </pc:spChg>
        <pc:picChg chg="add mod ord modCrop">
          <ac:chgData name="" userId="" providerId="" clId="Web-{B075AAEB-BF47-4494-BECB-B9C4E50482AC}" dt="2018-08-15T12:50:29.461" v="1224"/>
          <ac:picMkLst>
            <pc:docMk/>
            <pc:sldMk cId="1057425638" sldId="262"/>
            <ac:picMk id="7" creationId="{7BA5F8C6-6CF2-49D5-8B87-2A5D01A938C9}"/>
          </ac:picMkLst>
        </pc:picChg>
        <pc:picChg chg="del">
          <ac:chgData name="" userId="" providerId="" clId="Web-{B075AAEB-BF47-4494-BECB-B9C4E50482AC}" dt="2018-08-15T12:28:55.027" v="222"/>
          <ac:picMkLst>
            <pc:docMk/>
            <pc:sldMk cId="1057425638" sldId="262"/>
            <ac:picMk id="12" creationId="{FEE6969A-FBB4-4C4E-8CE9-5CDE72E15A8B}"/>
          </ac:picMkLst>
        </pc:picChg>
      </pc:sldChg>
      <pc:sldChg chg="addSp delSp modSp modNotes">
        <pc:chgData name="" userId="" providerId="" clId="Web-{B075AAEB-BF47-4494-BECB-B9C4E50482AC}" dt="2018-08-15T12:51:21.399" v="1227"/>
        <pc:sldMkLst>
          <pc:docMk/>
          <pc:sldMk cId="526461213" sldId="263"/>
        </pc:sldMkLst>
        <pc:spChg chg="mod">
          <ac:chgData name="" userId="" providerId="" clId="Web-{B075AAEB-BF47-4494-BECB-B9C4E50482AC}" dt="2018-08-15T12:29:04.649" v="228" actId="20577"/>
          <ac:spMkLst>
            <pc:docMk/>
            <pc:sldMk cId="526461213" sldId="263"/>
            <ac:spMk id="2" creationId="{30B5171A-EC85-4487-A57A-E0D4D6BDA338}"/>
          </ac:spMkLst>
        </pc:spChg>
        <pc:spChg chg="mod">
          <ac:chgData name="" userId="" providerId="" clId="Web-{B075AAEB-BF47-4494-BECB-B9C4E50482AC}" dt="2018-08-15T12:29:44.960" v="272" actId="20577"/>
          <ac:spMkLst>
            <pc:docMk/>
            <pc:sldMk cId="526461213" sldId="263"/>
            <ac:spMk id="3" creationId="{2683A586-523E-40E8-A731-92B1DEE6EA03}"/>
          </ac:spMkLst>
        </pc:spChg>
        <pc:spChg chg="mod">
          <ac:chgData name="" userId="" providerId="" clId="Web-{B075AAEB-BF47-4494-BECB-B9C4E50482AC}" dt="2018-08-15T12:29:12.224" v="241" actId="20577"/>
          <ac:spMkLst>
            <pc:docMk/>
            <pc:sldMk cId="526461213" sldId="263"/>
            <ac:spMk id="4" creationId="{ED399912-63CD-4954-9191-7186549E378A}"/>
          </ac:spMkLst>
        </pc:spChg>
        <pc:spChg chg="add del mod">
          <ac:chgData name="" userId="" providerId="" clId="Web-{B075AAEB-BF47-4494-BECB-B9C4E50482AC}" dt="2018-08-15T12:51:06.430" v="1225"/>
          <ac:spMkLst>
            <pc:docMk/>
            <pc:sldMk cId="526461213" sldId="263"/>
            <ac:spMk id="6" creationId="{13161057-4AD5-4335-BF7D-B95515E3D614}"/>
          </ac:spMkLst>
        </pc:spChg>
        <pc:picChg chg="add mod ord modCrop">
          <ac:chgData name="" userId="" providerId="" clId="Web-{B075AAEB-BF47-4494-BECB-B9C4E50482AC}" dt="2018-08-15T12:51:21.399" v="1227"/>
          <ac:picMkLst>
            <pc:docMk/>
            <pc:sldMk cId="526461213" sldId="263"/>
            <ac:picMk id="7" creationId="{EEB33729-0987-410E-AF2F-019A53C1697B}"/>
          </ac:picMkLst>
        </pc:picChg>
        <pc:picChg chg="del">
          <ac:chgData name="" userId="" providerId="" clId="Web-{B075AAEB-BF47-4494-BECB-B9C4E50482AC}" dt="2018-08-15T12:29:55.675" v="292"/>
          <ac:picMkLst>
            <pc:docMk/>
            <pc:sldMk cId="526461213" sldId="263"/>
            <ac:picMk id="8" creationId="{5CD293F0-C860-48B1-98A0-2DEEE01D0656}"/>
          </ac:picMkLst>
        </pc:picChg>
      </pc:sldChg>
      <pc:sldChg chg="addSp delSp modSp mod modClrScheme chgLayout modNotes">
        <pc:chgData name="" userId="" providerId="" clId="Web-{B075AAEB-BF47-4494-BECB-B9C4E50482AC}" dt="2018-08-15T12:57:15.698" v="1272" actId="1076"/>
        <pc:sldMkLst>
          <pc:docMk/>
          <pc:sldMk cId="2908452329" sldId="264"/>
        </pc:sldMkLst>
        <pc:spChg chg="mod ord">
          <ac:chgData name="" userId="" providerId="" clId="Web-{B075AAEB-BF47-4494-BECB-B9C4E50482AC}" dt="2018-08-15T12:56:45.979" v="1264"/>
          <ac:spMkLst>
            <pc:docMk/>
            <pc:sldMk cId="2908452329" sldId="264"/>
            <ac:spMk id="2" creationId="{08DDAB87-C726-4E69-845A-56B197D1A660}"/>
          </ac:spMkLst>
        </pc:spChg>
        <pc:spChg chg="mod ord">
          <ac:chgData name="" userId="" providerId="" clId="Web-{B075AAEB-BF47-4494-BECB-B9C4E50482AC}" dt="2018-08-15T12:56:45.979" v="1264"/>
          <ac:spMkLst>
            <pc:docMk/>
            <pc:sldMk cId="2908452329" sldId="264"/>
            <ac:spMk id="3" creationId="{3258D185-FF63-42C5-977E-9D0E8CB698EB}"/>
          </ac:spMkLst>
        </pc:spChg>
        <pc:spChg chg="mod ord">
          <ac:chgData name="" userId="" providerId="" clId="Web-{B075AAEB-BF47-4494-BECB-B9C4E50482AC}" dt="2018-08-15T12:56:45.979" v="1264"/>
          <ac:spMkLst>
            <pc:docMk/>
            <pc:sldMk cId="2908452329" sldId="264"/>
            <ac:spMk id="4" creationId="{422696D2-A487-4AD3-BCC4-A5A3FAAFF227}"/>
          </ac:spMkLst>
        </pc:spChg>
        <pc:spChg chg="add del mod">
          <ac:chgData name="" userId="" providerId="" clId="Web-{B075AAEB-BF47-4494-BECB-B9C4E50482AC}" dt="2018-08-15T12:53:00.322" v="1228"/>
          <ac:spMkLst>
            <pc:docMk/>
            <pc:sldMk cId="2908452329" sldId="264"/>
            <ac:spMk id="6" creationId="{15CCC8E8-2287-4A92-9B4E-C2FF633F10F0}"/>
          </ac:spMkLst>
        </pc:spChg>
        <pc:spChg chg="add del mod">
          <ac:chgData name="" userId="" providerId="" clId="Web-{B075AAEB-BF47-4494-BECB-B9C4E50482AC}" dt="2018-08-15T12:54:02.009" v="1235"/>
          <ac:spMkLst>
            <pc:docMk/>
            <pc:sldMk cId="2908452329" sldId="264"/>
            <ac:spMk id="11" creationId="{7B52367D-1BED-445F-A009-8962C954DB84}"/>
          </ac:spMkLst>
        </pc:spChg>
        <pc:spChg chg="add del mod">
          <ac:chgData name="" userId="" providerId="" clId="Web-{B075AAEB-BF47-4494-BECB-B9C4E50482AC}" dt="2018-08-15T12:55:05.854" v="1241"/>
          <ac:spMkLst>
            <pc:docMk/>
            <pc:sldMk cId="2908452329" sldId="264"/>
            <ac:spMk id="15" creationId="{DBC640FD-CFD3-4BEA-B452-FBC957A8AF08}"/>
          </ac:spMkLst>
        </pc:spChg>
        <pc:spChg chg="add del mod">
          <ac:chgData name="" userId="" providerId="" clId="Web-{B075AAEB-BF47-4494-BECB-B9C4E50482AC}" dt="2018-08-15T12:55:41.619" v="1250"/>
          <ac:spMkLst>
            <pc:docMk/>
            <pc:sldMk cId="2908452329" sldId="264"/>
            <ac:spMk id="21" creationId="{A4B391CB-7D98-4616-90E6-2943F060873C}"/>
          </ac:spMkLst>
        </pc:spChg>
        <pc:spChg chg="add del mod ord">
          <ac:chgData name="" userId="" providerId="" clId="Web-{B075AAEB-BF47-4494-BECB-B9C4E50482AC}" dt="2018-08-15T12:56:07.307" v="1257"/>
          <ac:spMkLst>
            <pc:docMk/>
            <pc:sldMk cId="2908452329" sldId="264"/>
            <ac:spMk id="22" creationId="{0A77C030-A980-4160-B10B-B71B6F3CFF9A}"/>
          </ac:spMkLst>
        </pc:spChg>
        <pc:spChg chg="add del mod ord">
          <ac:chgData name="" userId="" providerId="" clId="Web-{B075AAEB-BF47-4494-BECB-B9C4E50482AC}" dt="2018-08-15T12:56:45.010" v="1263"/>
          <ac:spMkLst>
            <pc:docMk/>
            <pc:sldMk cId="2908452329" sldId="264"/>
            <ac:spMk id="27" creationId="{42808DFC-4BE0-48B3-B380-3EFA8AFB5063}"/>
          </ac:spMkLst>
        </pc:spChg>
        <pc:picChg chg="add del mod ord modCrop">
          <ac:chgData name="" userId="" providerId="" clId="Web-{B075AAEB-BF47-4494-BECB-B9C4E50482AC}" dt="2018-08-15T12:53:54.572" v="1234"/>
          <ac:picMkLst>
            <pc:docMk/>
            <pc:sldMk cId="2908452329" sldId="264"/>
            <ac:picMk id="7" creationId="{B0BF94E4-D95C-4D9C-9ACA-2A2CE82B0759}"/>
          </ac:picMkLst>
        </pc:picChg>
        <pc:picChg chg="del">
          <ac:chgData name="" userId="" providerId="" clId="Web-{B075AAEB-BF47-4494-BECB-B9C4E50482AC}" dt="2018-08-15T12:33:47.208" v="384"/>
          <ac:picMkLst>
            <pc:docMk/>
            <pc:sldMk cId="2908452329" sldId="264"/>
            <ac:picMk id="8" creationId="{272935C3-76A8-445C-ADE8-5887437BF3B4}"/>
          </ac:picMkLst>
        </pc:picChg>
        <pc:picChg chg="add del mod ord modCrop">
          <ac:chgData name="" userId="" providerId="" clId="Web-{B075AAEB-BF47-4494-BECB-B9C4E50482AC}" dt="2018-08-15T12:54:59.041" v="1240"/>
          <ac:picMkLst>
            <pc:docMk/>
            <pc:sldMk cId="2908452329" sldId="264"/>
            <ac:picMk id="12" creationId="{38C502A0-79A8-41CC-B9D1-0A7022ABE738}"/>
          </ac:picMkLst>
        </pc:picChg>
        <pc:picChg chg="add del mod ord modCrop">
          <ac:chgData name="" userId="" providerId="" clId="Web-{B075AAEB-BF47-4494-BECB-B9C4E50482AC}" dt="2018-08-15T12:55:30.088" v="1246"/>
          <ac:picMkLst>
            <pc:docMk/>
            <pc:sldMk cId="2908452329" sldId="264"/>
            <ac:picMk id="16" creationId="{58759CD0-B3F6-4BDE-B279-F950647CCDEA}"/>
          </ac:picMkLst>
        </pc:picChg>
        <pc:picChg chg="add del mod">
          <ac:chgData name="" userId="" providerId="" clId="Web-{B075AAEB-BF47-4494-BECB-B9C4E50482AC}" dt="2018-08-15T12:55:39.416" v="1249"/>
          <ac:picMkLst>
            <pc:docMk/>
            <pc:sldMk cId="2908452329" sldId="264"/>
            <ac:picMk id="18" creationId="{44F31CF8-7049-4D85-BAD4-5CCC18FC9FFE}"/>
          </ac:picMkLst>
        </pc:picChg>
        <pc:picChg chg="add del mod ord modCrop">
          <ac:chgData name="" userId="" providerId="" clId="Web-{B075AAEB-BF47-4494-BECB-B9C4E50482AC}" dt="2018-08-15T12:56:05.260" v="1256"/>
          <ac:picMkLst>
            <pc:docMk/>
            <pc:sldMk cId="2908452329" sldId="264"/>
            <ac:picMk id="23" creationId="{1BE38128-846B-4CDC-8B4B-2C7C35107BBC}"/>
          </ac:picMkLst>
        </pc:picChg>
        <pc:picChg chg="add mod">
          <ac:chgData name="" userId="" providerId="" clId="Web-{B075AAEB-BF47-4494-BECB-B9C4E50482AC}" dt="2018-08-15T12:57:15.698" v="1272" actId="1076"/>
          <ac:picMkLst>
            <pc:docMk/>
            <pc:sldMk cId="2908452329" sldId="264"/>
            <ac:picMk id="25" creationId="{713AE214-B7CE-4E84-92BF-08AF75923334}"/>
          </ac:picMkLst>
        </pc:picChg>
      </pc:sldChg>
      <pc:sldChg chg="modSp">
        <pc:chgData name="" userId="" providerId="" clId="Web-{B075AAEB-BF47-4494-BECB-B9C4E50482AC}" dt="2018-08-15T12:35:18.134" v="467" actId="20577"/>
        <pc:sldMkLst>
          <pc:docMk/>
          <pc:sldMk cId="1686064351" sldId="266"/>
        </pc:sldMkLst>
        <pc:spChg chg="mod">
          <ac:chgData name="" userId="" providerId="" clId="Web-{B075AAEB-BF47-4494-BECB-B9C4E50482AC}" dt="2018-08-15T12:35:18.134" v="467" actId="20577"/>
          <ac:spMkLst>
            <pc:docMk/>
            <pc:sldMk cId="1686064351" sldId="266"/>
            <ac:spMk id="7" creationId="{88A062EF-5B51-4814-A235-CFF12E2B23EF}"/>
          </ac:spMkLst>
        </pc:spChg>
      </pc:sldChg>
      <pc:sldChg chg="modSp">
        <pc:chgData name="" userId="" providerId="" clId="Web-{B075AAEB-BF47-4494-BECB-B9C4E50482AC}" dt="2018-08-15T12:36:07.236" v="629" actId="20577"/>
        <pc:sldMkLst>
          <pc:docMk/>
          <pc:sldMk cId="675279729" sldId="267"/>
        </pc:sldMkLst>
        <pc:spChg chg="mod">
          <ac:chgData name="" userId="" providerId="" clId="Web-{B075AAEB-BF47-4494-BECB-B9C4E50482AC}" dt="2018-08-15T12:36:07.236" v="629" actId="20577"/>
          <ac:spMkLst>
            <pc:docMk/>
            <pc:sldMk cId="675279729" sldId="267"/>
            <ac:spMk id="5" creationId="{CE9817F8-4D3D-4337-BF1D-B6C817882EB7}"/>
          </ac:spMkLst>
        </pc:spChg>
      </pc:sldChg>
      <pc:sldChg chg="modSp">
        <pc:chgData name="" userId="" providerId="" clId="Web-{B075AAEB-BF47-4494-BECB-B9C4E50482AC}" dt="2018-08-15T12:42:25.400" v="906" actId="20577"/>
        <pc:sldMkLst>
          <pc:docMk/>
          <pc:sldMk cId="505650607" sldId="269"/>
        </pc:sldMkLst>
        <pc:spChg chg="mod">
          <ac:chgData name="" userId="" providerId="" clId="Web-{B075AAEB-BF47-4494-BECB-B9C4E50482AC}" dt="2018-08-15T12:42:25.400" v="906" actId="20577"/>
          <ac:spMkLst>
            <pc:docMk/>
            <pc:sldMk cId="505650607" sldId="269"/>
            <ac:spMk id="6" creationId="{E6052B7C-21B0-4B02-B509-6E5D901B9C06}"/>
          </ac:spMkLst>
        </pc:spChg>
      </pc:sldChg>
      <pc:sldChg chg="modSp modNotes">
        <pc:chgData name="" userId="" providerId="" clId="Web-{B075AAEB-BF47-4494-BECB-B9C4E50482AC}" dt="2018-08-15T12:43:16.806" v="1008" actId="20577"/>
        <pc:sldMkLst>
          <pc:docMk/>
          <pc:sldMk cId="2022270022" sldId="270"/>
        </pc:sldMkLst>
        <pc:spChg chg="mod">
          <ac:chgData name="" userId="" providerId="" clId="Web-{B075AAEB-BF47-4494-BECB-B9C4E50482AC}" dt="2018-08-15T12:43:16.806" v="1008" actId="20577"/>
          <ac:spMkLst>
            <pc:docMk/>
            <pc:sldMk cId="2022270022" sldId="270"/>
            <ac:spMk id="6" creationId="{14852298-6DF4-4A12-B366-F0CACE71CEBA}"/>
          </ac:spMkLst>
        </pc:spChg>
      </pc:sldChg>
      <pc:sldChg chg="modSp">
        <pc:chgData name="" userId="" providerId="" clId="Web-{B075AAEB-BF47-4494-BECB-B9C4E50482AC}" dt="2018-08-15T12:43:56.055" v="1033" actId="20577"/>
        <pc:sldMkLst>
          <pc:docMk/>
          <pc:sldMk cId="678017135" sldId="271"/>
        </pc:sldMkLst>
        <pc:spChg chg="mod">
          <ac:chgData name="" userId="" providerId="" clId="Web-{B075AAEB-BF47-4494-BECB-B9C4E50482AC}" dt="2018-08-15T12:43:56.055" v="1033" actId="20577"/>
          <ac:spMkLst>
            <pc:docMk/>
            <pc:sldMk cId="678017135" sldId="271"/>
            <ac:spMk id="3" creationId="{B899E1A2-2DB9-4A5E-807D-37FB66B5F013}"/>
          </ac:spMkLst>
        </pc:spChg>
      </pc:sldChg>
      <pc:sldChg chg="addSp delSp modSp modNotes">
        <pc:chgData name="" userId="" providerId="" clId="Web-{B075AAEB-BF47-4494-BECB-B9C4E50482AC}" dt="2018-08-15T12:58:39.433" v="1273"/>
        <pc:sldMkLst>
          <pc:docMk/>
          <pc:sldMk cId="3451608549" sldId="275"/>
        </pc:sldMkLst>
        <pc:spChg chg="mod">
          <ac:chgData name="" userId="" providerId="" clId="Web-{B075AAEB-BF47-4494-BECB-B9C4E50482AC}" dt="2018-08-15T12:33:55.223" v="387" actId="20577"/>
          <ac:spMkLst>
            <pc:docMk/>
            <pc:sldMk cId="3451608549" sldId="275"/>
            <ac:spMk id="2" creationId="{3A28A7EA-5696-4040-86B9-C2EAF91E0388}"/>
          </ac:spMkLst>
        </pc:spChg>
        <pc:spChg chg="mod">
          <ac:chgData name="" userId="" providerId="" clId="Web-{B075AAEB-BF47-4494-BECB-B9C4E50482AC}" dt="2018-08-15T12:35:08.369" v="463" actId="20577"/>
          <ac:spMkLst>
            <pc:docMk/>
            <pc:sldMk cId="3451608549" sldId="275"/>
            <ac:spMk id="3" creationId="{DBF39CAC-9B11-47A2-AC26-BD563EBA6BA4}"/>
          </ac:spMkLst>
        </pc:spChg>
        <pc:spChg chg="mod">
          <ac:chgData name="" userId="" providerId="" clId="Web-{B075AAEB-BF47-4494-BECB-B9C4E50482AC}" dt="2018-08-15T12:33:56.566" v="391" actId="20577"/>
          <ac:spMkLst>
            <pc:docMk/>
            <pc:sldMk cId="3451608549" sldId="275"/>
            <ac:spMk id="4" creationId="{E662B618-8F31-4277-A23D-14808099FC53}"/>
          </ac:spMkLst>
        </pc:spChg>
        <pc:spChg chg="add del mod">
          <ac:chgData name="" userId="" providerId="" clId="Web-{B075AAEB-BF47-4494-BECB-B9C4E50482AC}" dt="2018-08-15T12:58:39.433" v="1273"/>
          <ac:spMkLst>
            <pc:docMk/>
            <pc:sldMk cId="3451608549" sldId="275"/>
            <ac:spMk id="6" creationId="{6FB266B7-D198-417D-B50D-B8D20F3A9D2F}"/>
          </ac:spMkLst>
        </pc:spChg>
        <pc:picChg chg="del">
          <ac:chgData name="" userId="" providerId="" clId="Web-{B075AAEB-BF47-4494-BECB-B9C4E50482AC}" dt="2018-08-15T12:35:10.463" v="466"/>
          <ac:picMkLst>
            <pc:docMk/>
            <pc:sldMk cId="3451608549" sldId="275"/>
            <ac:picMk id="7" creationId="{BF846A1D-81E7-428D-831B-0C6F53E8B986}"/>
          </ac:picMkLst>
        </pc:picChg>
        <pc:picChg chg="add mod ord modCrop">
          <ac:chgData name="" userId="" providerId="" clId="Web-{B075AAEB-BF47-4494-BECB-B9C4E50482AC}" dt="2018-08-15T12:58:39.433" v="1273"/>
          <ac:picMkLst>
            <pc:docMk/>
            <pc:sldMk cId="3451608549" sldId="275"/>
            <ac:picMk id="9" creationId="{30E488EF-9D16-4896-ABAD-5AF858958714}"/>
          </ac:picMkLst>
        </pc:picChg>
      </pc:sldChg>
      <pc:sldChg chg="modSp modNotes">
        <pc:chgData name="" userId="" providerId="" clId="Web-{B075AAEB-BF47-4494-BECB-B9C4E50482AC}" dt="2018-08-15T12:46:12.383" v="1222"/>
        <pc:sldMkLst>
          <pc:docMk/>
          <pc:sldMk cId="2745677181" sldId="277"/>
        </pc:sldMkLst>
        <pc:spChg chg="mod">
          <ac:chgData name="" userId="" providerId="" clId="Web-{B075AAEB-BF47-4494-BECB-B9C4E50482AC}" dt="2018-08-15T12:44:57.117" v="1125" actId="20577"/>
          <ac:spMkLst>
            <pc:docMk/>
            <pc:sldMk cId="2745677181" sldId="277"/>
            <ac:spMk id="6" creationId="{E6052B7C-21B0-4B02-B509-6E5D901B9C06}"/>
          </ac:spMkLst>
        </pc:spChg>
      </pc:sldChg>
      <pc:sldChg chg="del">
        <pc:chgData name="" userId="" providerId="" clId="Web-{B075AAEB-BF47-4494-BECB-B9C4E50482AC}" dt="2018-08-15T12:44:04.071" v="1037"/>
        <pc:sldMkLst>
          <pc:docMk/>
          <pc:sldMk cId="1257801318" sldId="278"/>
        </pc:sldMkLst>
      </pc:sldChg>
      <pc:sldChg chg="addSp delSp modSp modNotes">
        <pc:chgData name="" userId="" providerId="" clId="Web-{B075AAEB-BF47-4494-BECB-B9C4E50482AC}" dt="2018-08-15T12:38:15.519" v="753"/>
        <pc:sldMkLst>
          <pc:docMk/>
          <pc:sldMk cId="1191557872" sldId="280"/>
        </pc:sldMkLst>
        <pc:spChg chg="add mod">
          <ac:chgData name="" userId="" providerId="" clId="Web-{B075AAEB-BF47-4494-BECB-B9C4E50482AC}" dt="2018-08-15T12:37:34.334" v="728"/>
          <ac:spMkLst>
            <pc:docMk/>
            <pc:sldMk cId="1191557872" sldId="280"/>
            <ac:spMk id="3" creationId="{C00E6070-402D-46BD-8F52-4A9DE06A6A8C}"/>
          </ac:spMkLst>
        </pc:spChg>
        <pc:spChg chg="mod">
          <ac:chgData name="" userId="" providerId="" clId="Web-{B075AAEB-BF47-4494-BECB-B9C4E50482AC}" dt="2018-08-15T12:37:32.303" v="726" actId="20577"/>
          <ac:spMkLst>
            <pc:docMk/>
            <pc:sldMk cId="1191557872" sldId="280"/>
            <ac:spMk id="8" creationId="{5CA507F1-0929-4BE6-A1EA-1421DC5328A8}"/>
          </ac:spMkLst>
        </pc:spChg>
        <pc:picChg chg="add">
          <ac:chgData name="" userId="" providerId="" clId="Web-{B075AAEB-BF47-4494-BECB-B9C4E50482AC}" dt="2018-08-15T12:37:37.177" v="729"/>
          <ac:picMkLst>
            <pc:docMk/>
            <pc:sldMk cId="1191557872" sldId="280"/>
            <ac:picMk id="4" creationId="{4E727D94-1572-4972-8252-1051382E9D24}"/>
          </ac:picMkLst>
        </pc:picChg>
        <pc:picChg chg="del">
          <ac:chgData name="" userId="" providerId="" clId="Web-{B075AAEB-BF47-4494-BECB-B9C4E50482AC}" dt="2018-08-15T12:37:34.334" v="728"/>
          <ac:picMkLst>
            <pc:docMk/>
            <pc:sldMk cId="1191557872" sldId="280"/>
            <ac:picMk id="7" creationId="{9215F7B9-6A2D-4590-A30C-B0455D5A37C8}"/>
          </ac:picMkLst>
        </pc:picChg>
      </pc:sldChg>
      <pc:sldChg chg="addSp delSp modSp modNotes">
        <pc:chgData name="" userId="" providerId="" clId="Web-{B075AAEB-BF47-4494-BECB-B9C4E50482AC}" dt="2018-08-15T12:41:09.606" v="860"/>
        <pc:sldMkLst>
          <pc:docMk/>
          <pc:sldMk cId="1503947032" sldId="281"/>
        </pc:sldMkLst>
        <pc:spChg chg="add del mod">
          <ac:chgData name="" userId="" providerId="" clId="Web-{B075AAEB-BF47-4494-BECB-B9C4E50482AC}" dt="2018-08-15T12:39:52.734" v="799"/>
          <ac:spMkLst>
            <pc:docMk/>
            <pc:sldMk cId="1503947032" sldId="281"/>
            <ac:spMk id="3" creationId="{66558EBD-B0B0-4E33-98FD-0F34A333DD3D}"/>
          </ac:spMkLst>
        </pc:spChg>
        <pc:spChg chg="mod">
          <ac:chgData name="" userId="" providerId="" clId="Web-{B075AAEB-BF47-4494-BECB-B9C4E50482AC}" dt="2018-08-15T12:39:43.078" v="761" actId="20577"/>
          <ac:spMkLst>
            <pc:docMk/>
            <pc:sldMk cId="1503947032" sldId="281"/>
            <ac:spMk id="6" creationId="{389A6C28-5A79-460E-8B94-07812DD1F07F}"/>
          </ac:spMkLst>
        </pc:spChg>
        <pc:spChg chg="mod">
          <ac:chgData name="" userId="" providerId="" clId="Web-{B075AAEB-BF47-4494-BECB-B9C4E50482AC}" dt="2018-08-15T12:40:28.014" v="848" actId="20577"/>
          <ac:spMkLst>
            <pc:docMk/>
            <pc:sldMk cId="1503947032" sldId="281"/>
            <ac:spMk id="8" creationId="{5CA507F1-0929-4BE6-A1EA-1421DC5328A8}"/>
          </ac:spMkLst>
        </pc:spChg>
        <pc:spChg chg="add del mod">
          <ac:chgData name="" userId="" providerId="" clId="Web-{B075AAEB-BF47-4494-BECB-B9C4E50482AC}" dt="2018-08-15T12:40:43.232" v="851"/>
          <ac:spMkLst>
            <pc:docMk/>
            <pc:sldMk cId="1503947032" sldId="281"/>
            <ac:spMk id="12" creationId="{79B7F7C6-88ED-4B6E-86A4-FBF47FB15B25}"/>
          </ac:spMkLst>
        </pc:spChg>
        <pc:picChg chg="add del mod ord modCrop">
          <ac:chgData name="" userId="" providerId="" clId="Web-{B075AAEB-BF47-4494-BECB-B9C4E50482AC}" dt="2018-08-15T12:40:39.482" v="850"/>
          <ac:picMkLst>
            <pc:docMk/>
            <pc:sldMk cId="1503947032" sldId="281"/>
            <ac:picMk id="4" creationId="{385A2C4E-3591-43F3-9782-F60B3F84DDD6}"/>
          </ac:picMkLst>
        </pc:picChg>
        <pc:picChg chg="del">
          <ac:chgData name="" userId="" providerId="" clId="Web-{B075AAEB-BF47-4494-BECB-B9C4E50482AC}" dt="2018-08-15T12:39:40.438" v="758"/>
          <ac:picMkLst>
            <pc:docMk/>
            <pc:sldMk cId="1503947032" sldId="281"/>
            <ac:picMk id="5" creationId="{64C1403A-61FF-43F4-B6DB-8EF8A199187B}"/>
          </ac:picMkLst>
        </pc:picChg>
        <pc:picChg chg="add del mod">
          <ac:chgData name="" userId="" providerId="" clId="Web-{B075AAEB-BF47-4494-BECB-B9C4E50482AC}" dt="2018-08-15T12:39:59.750" v="806"/>
          <ac:picMkLst>
            <pc:docMk/>
            <pc:sldMk cId="1503947032" sldId="281"/>
            <ac:picMk id="9" creationId="{46DF1381-F3FA-4321-906D-1299B585F9B6}"/>
          </ac:picMkLst>
        </pc:picChg>
        <pc:picChg chg="add mod ord modCrop">
          <ac:chgData name="" userId="" providerId="" clId="Web-{B075AAEB-BF47-4494-BECB-B9C4E50482AC}" dt="2018-08-15T12:40:51.638" v="853"/>
          <ac:picMkLst>
            <pc:docMk/>
            <pc:sldMk cId="1503947032" sldId="281"/>
            <ac:picMk id="13" creationId="{80620C0A-A789-4C03-B80F-9FCE9EE51724}"/>
          </ac:picMkLst>
        </pc:picChg>
      </pc:sldChg>
      <pc:sldChg chg="addSp delSp modSp modNotes">
        <pc:chgData name="" userId="" providerId="" clId="Web-{B075AAEB-BF47-4494-BECB-B9C4E50482AC}" dt="2018-08-15T12:41:23.293" v="864" actId="20577"/>
        <pc:sldMkLst>
          <pc:docMk/>
          <pc:sldMk cId="2388529023" sldId="282"/>
        </pc:sldMkLst>
        <pc:spChg chg="add mod">
          <ac:chgData name="" userId="" providerId="" clId="Web-{B075AAEB-BF47-4494-BECB-B9C4E50482AC}" dt="2018-08-15T12:40:56.419" v="854"/>
          <ac:spMkLst>
            <pc:docMk/>
            <pc:sldMk cId="2388529023" sldId="282"/>
            <ac:spMk id="3" creationId="{7830BABF-3FC9-4F4A-9ECB-B861535529C2}"/>
          </ac:spMkLst>
        </pc:spChg>
        <pc:spChg chg="mod">
          <ac:chgData name="" userId="" providerId="" clId="Web-{B075AAEB-BF47-4494-BECB-B9C4E50482AC}" dt="2018-08-15T12:41:23.293" v="864" actId="20577"/>
          <ac:spMkLst>
            <pc:docMk/>
            <pc:sldMk cId="2388529023" sldId="282"/>
            <ac:spMk id="8" creationId="{5CA507F1-0929-4BE6-A1EA-1421DC5328A8}"/>
          </ac:spMkLst>
        </pc:spChg>
        <pc:picChg chg="add">
          <ac:chgData name="" userId="" providerId="" clId="Web-{B075AAEB-BF47-4494-BECB-B9C4E50482AC}" dt="2018-08-15T12:40:57.638" v="855"/>
          <ac:picMkLst>
            <pc:docMk/>
            <pc:sldMk cId="2388529023" sldId="282"/>
            <ac:picMk id="4" creationId="{617A77A6-7CBE-4804-806F-E1C87E099740}"/>
          </ac:picMkLst>
        </pc:picChg>
        <pc:picChg chg="del">
          <ac:chgData name="" userId="" providerId="" clId="Web-{B075AAEB-BF47-4494-BECB-B9C4E50482AC}" dt="2018-08-15T12:40:56.419" v="854"/>
          <ac:picMkLst>
            <pc:docMk/>
            <pc:sldMk cId="2388529023" sldId="282"/>
            <ac:picMk id="5" creationId="{64C1403A-61FF-43F4-B6DB-8EF8A199187B}"/>
          </ac:picMkLst>
        </pc:picChg>
      </pc:sldChg>
      <pc:sldChg chg="del">
        <pc:chgData name="" userId="" providerId="" clId="Web-{B075AAEB-BF47-4494-BECB-B9C4E50482AC}" dt="2018-08-15T12:41:11.434" v="861"/>
        <pc:sldMkLst>
          <pc:docMk/>
          <pc:sldMk cId="3527218526" sldId="283"/>
        </pc:sldMkLst>
      </pc:sldChg>
      <pc:sldChg chg="del">
        <pc:chgData name="" userId="" providerId="" clId="Web-{B075AAEB-BF47-4494-BECB-B9C4E50482AC}" dt="2018-08-15T12:44:02.680" v="1036"/>
        <pc:sldMkLst>
          <pc:docMk/>
          <pc:sldMk cId="3650728279" sldId="284"/>
        </pc:sldMkLst>
      </pc:sldChg>
      <pc:sldChg chg="del">
        <pc:chgData name="" userId="" providerId="" clId="Web-{B075AAEB-BF47-4494-BECB-B9C4E50482AC}" dt="2018-08-15T12:44:01.774" v="1035"/>
        <pc:sldMkLst>
          <pc:docMk/>
          <pc:sldMk cId="699236904" sldId="285"/>
        </pc:sldMkLst>
      </pc:sldChg>
      <pc:sldChg chg="add del replId">
        <pc:chgData name="" userId="" providerId="" clId="Web-{B075AAEB-BF47-4494-BECB-B9C4E50482AC}" dt="2018-08-15T12:38:16.738" v="754"/>
        <pc:sldMkLst>
          <pc:docMk/>
          <pc:sldMk cId="1681049884" sldId="286"/>
        </pc:sldMkLst>
      </pc:sldChg>
    </pc:docChg>
  </pc:docChgLst>
  <pc:docChgLst>
    <pc:chgData clId="Web-{B53070A8-E6C6-4D5F-B775-0EF9FE16C11C}"/>
    <pc:docChg chg="modSld">
      <pc:chgData name="" userId="" providerId="" clId="Web-{B53070A8-E6C6-4D5F-B775-0EF9FE16C11C}" dt="2018-08-15T11:25:03.421" v="98"/>
      <pc:docMkLst>
        <pc:docMk/>
      </pc:docMkLst>
      <pc:sldChg chg="modSp">
        <pc:chgData name="" userId="" providerId="" clId="Web-{B53070A8-E6C6-4D5F-B775-0EF9FE16C11C}" dt="2018-08-15T11:22:39.417" v="4" actId="20577"/>
        <pc:sldMkLst>
          <pc:docMk/>
          <pc:sldMk cId="1129286599" sldId="256"/>
        </pc:sldMkLst>
        <pc:spChg chg="mod">
          <ac:chgData name="" userId="" providerId="" clId="Web-{B53070A8-E6C6-4D5F-B775-0EF9FE16C11C}" dt="2018-08-15T11:22:39.417" v="4" actId="20577"/>
          <ac:spMkLst>
            <pc:docMk/>
            <pc:sldMk cId="1129286599" sldId="256"/>
            <ac:spMk id="3" creationId="{185E0BF8-1F79-45E0-8133-A9357D0CDAAE}"/>
          </ac:spMkLst>
        </pc:spChg>
      </pc:sldChg>
      <pc:sldChg chg="modSp">
        <pc:chgData name="" userId="" providerId="" clId="Web-{B53070A8-E6C6-4D5F-B775-0EF9FE16C11C}" dt="2018-08-15T11:24:49.842" v="96" actId="20577"/>
        <pc:sldMkLst>
          <pc:docMk/>
          <pc:sldMk cId="443619307" sldId="258"/>
        </pc:sldMkLst>
        <pc:spChg chg="mod">
          <ac:chgData name="" userId="" providerId="" clId="Web-{B53070A8-E6C6-4D5F-B775-0EF9FE16C11C}" dt="2018-08-15T11:24:49.842" v="96" actId="20577"/>
          <ac:spMkLst>
            <pc:docMk/>
            <pc:sldMk cId="443619307" sldId="258"/>
            <ac:spMk id="7" creationId="{65746F59-6011-4A8E-9999-D4098C8DF592}"/>
          </ac:spMkLst>
        </pc:spChg>
      </pc:sldChg>
      <pc:sldChg chg="modSp">
        <pc:chgData name="" userId="" providerId="" clId="Web-{B53070A8-E6C6-4D5F-B775-0EF9FE16C11C}" dt="2018-08-15T11:23:48.388" v="23" actId="20577"/>
        <pc:sldMkLst>
          <pc:docMk/>
          <pc:sldMk cId="649707422" sldId="259"/>
        </pc:sldMkLst>
        <pc:spChg chg="mod">
          <ac:chgData name="" userId="" providerId="" clId="Web-{B53070A8-E6C6-4D5F-B775-0EF9FE16C11C}" dt="2018-08-15T11:23:41.825" v="15" actId="20577"/>
          <ac:spMkLst>
            <pc:docMk/>
            <pc:sldMk cId="649707422" sldId="259"/>
            <ac:spMk id="5" creationId="{DA963E0E-98EB-40AF-AF28-4179317589CB}"/>
          </ac:spMkLst>
        </pc:spChg>
        <pc:spChg chg="mod">
          <ac:chgData name="" userId="" providerId="" clId="Web-{B53070A8-E6C6-4D5F-B775-0EF9FE16C11C}" dt="2018-08-15T11:23:48.388" v="23" actId="20577"/>
          <ac:spMkLst>
            <pc:docMk/>
            <pc:sldMk cId="649707422" sldId="259"/>
            <ac:spMk id="8" creationId="{2107A419-FF58-42D9-8B04-B369ACFA708E}"/>
          </ac:spMkLst>
        </pc:spChg>
      </pc:sldChg>
      <pc:sldChg chg="addSp delSp modSp">
        <pc:chgData name="" userId="" providerId="" clId="Web-{B53070A8-E6C6-4D5F-B775-0EF9FE16C11C}" dt="2018-08-15T11:25:03.421" v="98"/>
        <pc:sldMkLst>
          <pc:docMk/>
          <pc:sldMk cId="3451835460" sldId="260"/>
        </pc:sldMkLst>
        <pc:spChg chg="add mod">
          <ac:chgData name="" userId="" providerId="" clId="Web-{B53070A8-E6C6-4D5F-B775-0EF9FE16C11C}" dt="2018-08-15T11:25:03.421" v="98"/>
          <ac:spMkLst>
            <pc:docMk/>
            <pc:sldMk cId="3451835460" sldId="260"/>
            <ac:spMk id="3" creationId="{34E990DB-B5C7-4816-A5F5-C89F6E5D3815}"/>
          </ac:spMkLst>
        </pc:spChg>
        <pc:picChg chg="del">
          <ac:chgData name="" userId="" providerId="" clId="Web-{B53070A8-E6C6-4D5F-B775-0EF9FE16C11C}" dt="2018-08-15T11:25:03.421" v="98"/>
          <ac:picMkLst>
            <pc:docMk/>
            <pc:sldMk cId="3451835460" sldId="260"/>
            <ac:picMk id="11" creationId="{73F9EA41-79A0-49B9-85D0-FB75964690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sz="1200" b="1" kern="1200" dirty="0">
                <a:solidFill>
                  <a:schemeClr val="tx1"/>
                </a:solidFill>
                <a:effectLst/>
                <a:latin typeface="+mn-lt"/>
                <a:ea typeface="+mn-ea"/>
                <a:cs typeface="+mn-cs"/>
              </a:rPr>
              <a:t>Vragen bespreken</a:t>
            </a:r>
          </a:p>
          <a:p>
            <a:pPr marL="0" indent="0">
              <a:buNone/>
            </a:pPr>
            <a:r>
              <a:rPr lang="nl-NL" sz="1200" b="0" kern="1200" dirty="0">
                <a:solidFill>
                  <a:schemeClr val="tx1"/>
                </a:solidFill>
                <a:effectLst/>
                <a:latin typeface="+mn-lt"/>
                <a:ea typeface="+mn-ea"/>
                <a:cs typeface="+mn-cs"/>
              </a:rPr>
              <a:t>Zie uitwerking in dia.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1200" b="1" kern="1200" dirty="0">
                <a:solidFill>
                  <a:schemeClr val="tx1"/>
                </a:solidFill>
                <a:effectLst/>
                <a:latin typeface="+mn-lt"/>
                <a:ea typeface="+mn-ea"/>
                <a:cs typeface="+mn-cs"/>
              </a:rPr>
              <a:t>2. </a:t>
            </a:r>
            <a:r>
              <a:rPr lang="nl-NL" sz="1200" b="1" dirty="0"/>
              <a:t>Gedicht</a:t>
            </a:r>
            <a:endParaRPr lang="nl-NL" dirty="0"/>
          </a:p>
          <a:p>
            <a:pPr marL="0" indent="0">
              <a:buNone/>
            </a:pPr>
            <a:r>
              <a:rPr lang="nl-NL" sz="1200" dirty="0"/>
              <a:t>Maak een gedicht over de roeping van God tot mensen. </a:t>
            </a: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kern="1200" dirty="0">
                <a:solidFill>
                  <a:schemeClr val="tx1"/>
                </a:solidFill>
                <a:effectLst/>
                <a:latin typeface="+mn-lt"/>
                <a:ea typeface="+mn-ea"/>
                <a:cs typeface="+mn-cs"/>
              </a:rPr>
              <a:t>Laat een catechisant de binnenkomer op pagina </a:t>
            </a:r>
            <a:r>
              <a:rPr lang="nl-NL" dirty="0"/>
              <a:t>29 voorlezen</a:t>
            </a:r>
            <a:r>
              <a:rPr lang="nl-NL" sz="1200" kern="1200" dirty="0">
                <a:solidFill>
                  <a:schemeClr val="tx1"/>
                </a:solidFill>
                <a:effectLst/>
                <a:latin typeface="+mn-lt"/>
                <a:ea typeface="+mn-ea"/>
                <a:cs typeface="+mn-cs"/>
              </a:rPr>
              <a:t>.</a:t>
            </a:r>
            <a:r>
              <a:rPr lang="nl-NL" dirty="0"/>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boven geboren = God maakt een dode zondaar levend. </a:t>
            </a:r>
          </a:p>
          <a:p>
            <a:r>
              <a:rPr lang="nl-NL" dirty="0"/>
              <a:t>Geloof en bekering.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Hij dringt in tot het diepste van een mens met Zijn krachtige werking. Hij opent het hart, dat  gesloten is. Hij vermurwt wat hard is. Hij besnijdt wat onbesneden is. Hij maakt dat die wil, die dood was, levend wordt; die slecht was, goed wordt; die niet wilde, nu daadwerkelijk wil; die  ongehoorzaam was, gehoorzaam wordt; Hij beweegt en versterkt die wil zó, dat de mens als een  goede boom vruchten van goede werken kan voortbrengen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Geloof in de Heere Jezus Christus.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1. Het werk van de Heilige Geest 2. Door het Woord van God.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we in Zijn Naam gedoopt zijn en Hij heeft belooft te zullen werken.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59840756"/>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03FEE8ED-D0C8-4302-8BD9-D1D125A8E25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A312741E-131F-45C0-BAB9-BD4D89CB38F5}"/>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09128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4E73C774-CADF-42C2-AE57-B38182B4E924}"/>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70287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135824064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5309780A-B95E-432E-8C81-AA7FF7B7B8E5}"/>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2119480175"/>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194979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221105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67247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428467967"/>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398981632"/>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95401436"/>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595834926"/>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2345379694"/>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F2CD10FF-8E3D-43C2-AB69-3C4AE04ADE44}"/>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825947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9625156D-7955-4D1A-A423-4AA55E233B5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133581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ED0CAA20-44DA-4F55-AC4D-4B0BDF054802}"/>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15259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84F860E0-336F-44F8-AFFF-0AF3B9664125}"/>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2115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B5D78450-3C8F-4C7B-AD1C-C3AC3382D6A4}"/>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1208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AFBD3E0C-1B3F-451D-A1CE-44F74BF23D4E}"/>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3260907161"/>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7DD1BC3E-D01C-41D8-A6F1-BF3EA2478634}"/>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11943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41813547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52" r:id="rId21"/>
    <p:sldLayoutId id="2147483653" r:id="rId22"/>
    <p:sldLayoutId id="2147483651" r:id="rId23"/>
    <p:sldLayoutId id="2147483659" r:id="rId24"/>
    <p:sldLayoutId id="2147483660" r:id="rId25"/>
    <p:sldLayoutId id="2147483655" r:id="rId26"/>
    <p:sldLayoutId id="2147483654" r:id="rId27"/>
    <p:sldLayoutId id="2147483657" r:id="rId28"/>
    <p:sldLayoutId id="2147483658" r:id="rId29"/>
    <p:sldLayoutId id="2147483662" r:id="rId30"/>
    <p:sldLayoutId id="2147483656" r:id="rId31"/>
    <p:sldLayoutId id="2147483663" r:id="rId32"/>
    <p:sldLayoutId id="2147483664" r:id="rId33"/>
    <p:sldLayoutId id="2147483665" r:id="rId34"/>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Wedergeboorte </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De orde van het heil</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Verbondsbelofte</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solidFill>
                  <a:srgbClr val="000000"/>
                </a:solidFill>
                <a:latin typeface="Calibri"/>
                <a:cs typeface="Calibri"/>
              </a:rPr>
              <a:t>Waarom mogen we de Heere vrijmoedig vragen om de werking van de Heilige Geest?</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normAutofit/>
          </a:bodyPr>
          <a:lstStyle/>
          <a:p>
            <a:r>
              <a:rPr lang="nl-NL" dirty="0"/>
              <a:t>Begrip: Verbondsbelofte</a:t>
            </a:r>
          </a:p>
        </p:txBody>
      </p:sp>
      <p:pic>
        <p:nvPicPr>
          <p:cNvPr id="6146" name="Picture 2" descr="Water, Drop, Vloeistof, Splash, Nat, Schoon, Duidelijke">
            <a:extLst>
              <a:ext uri="{FF2B5EF4-FFF2-40B4-BE49-F238E27FC236}">
                <a16:creationId xmlns:a16="http://schemas.microsoft.com/office/drawing/2014/main" id="{07326B92-B79D-4D8E-9F5F-34A478DD541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9353" r="293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vert="horz" lIns="91440" tIns="45720" rIns="91440" bIns="45720" rtlCol="0" anchor="t">
            <a:normAutofit/>
          </a:bodyPr>
          <a:lstStyle/>
          <a:p>
            <a:r>
              <a:rPr lang="nl-NL" dirty="0"/>
              <a:t>Bespreek de verwerkingsvragen op bladzijde 32.</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vert="horz" lIns="91440" tIns="45720" rIns="91440" bIns="45720" rtlCol="0" anchor="t">
            <a:normAutofit/>
          </a:bodyPr>
          <a:lstStyle/>
          <a:p>
            <a:pPr>
              <a:buNone/>
            </a:pPr>
            <a:r>
              <a:rPr lang="nl-NL" dirty="0"/>
              <a:t>De wedergeboorte is dat je van een dode zondaar een levend kind van God wordt. </a:t>
            </a:r>
          </a:p>
          <a:p>
            <a:pPr>
              <a:buNone/>
            </a:pPr>
            <a:r>
              <a:rPr lang="nl-NL" dirty="0"/>
              <a:t>De wedergeboorte wordt door de Heilige Geest zonder ons in ons gewerkt.</a:t>
            </a:r>
          </a:p>
          <a:p>
            <a:pPr>
              <a:buNone/>
            </a:pPr>
            <a:r>
              <a:rPr lang="nl-NL" dirty="0"/>
              <a:t>De wedergeboorte wordt gewerkt door de Heilige Geest en Gods Woord. </a:t>
            </a:r>
          </a:p>
          <a:p>
            <a:pPr>
              <a:buNone/>
            </a:pP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marL="0" indent="0">
              <a:buNone/>
            </a:pPr>
            <a:r>
              <a:rPr lang="nl-NL" sz="1800" b="1" dirty="0"/>
              <a:t>Vragen</a:t>
            </a:r>
          </a:p>
          <a:p>
            <a:pPr marL="0" indent="0">
              <a:buNone/>
            </a:pPr>
            <a:endParaRPr lang="nl-NL" sz="1800" dirty="0"/>
          </a:p>
          <a:p>
            <a:pPr marL="342900" indent="-342900">
              <a:buAutoNum type="arabicPeriod"/>
            </a:pPr>
            <a:r>
              <a:rPr lang="nl-NL" sz="1800" dirty="0"/>
              <a:t>Schrijf alle vragen op de die je hebt over wedergeboorte.</a:t>
            </a:r>
          </a:p>
          <a:p>
            <a:pPr marL="342900" indent="-342900">
              <a:buAutoNum type="arabicPeriod"/>
            </a:pPr>
            <a:r>
              <a:rPr lang="nl-NL" sz="1800" dirty="0"/>
              <a:t>Bespreek met je buurman/buurvrouw of hij/zij het antwoord weet.</a:t>
            </a:r>
          </a:p>
          <a:p>
            <a:pPr marL="342900" indent="-342900">
              <a:buAutoNum type="arabicPeriod"/>
            </a:pPr>
            <a:r>
              <a:rPr lang="nl-NL" sz="1800" dirty="0"/>
              <a:t>Bespreek het in de grote groep. </a:t>
            </a:r>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a:buNone/>
            </a:pPr>
            <a:r>
              <a:rPr lang="nl-NL" sz="1800" b="1" dirty="0"/>
              <a:t>Quote handletteren</a:t>
            </a:r>
            <a:endParaRPr lang="nl-NL" dirty="0"/>
          </a:p>
          <a:p>
            <a:pPr marL="0" indent="0">
              <a:buNone/>
            </a:pPr>
            <a:endParaRPr lang="nl-NL" sz="1800" b="1" dirty="0"/>
          </a:p>
          <a:p>
            <a:pPr marL="0" indent="0">
              <a:buNone/>
            </a:pPr>
            <a:r>
              <a:rPr lang="nl-NL" sz="1800" dirty="0"/>
              <a:t>Bedenk een quote over de wedergeboorte. </a:t>
            </a:r>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vert="horz" lIns="91440" tIns="45720" rIns="91440" bIns="45720" rtlCol="0" anchor="t">
            <a:normAutofit/>
          </a:bodyPr>
          <a:lstStyle/>
          <a:p>
            <a:r>
              <a:rPr lang="nl-NL" dirty="0"/>
              <a:t>De Heilige Geest werkt bij iedereen die onder Gods Woord komt. </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vert="horz" lIns="91440" tIns="45720" rIns="91440" bIns="45720" rtlCol="0" anchor="t">
            <a:normAutofit/>
          </a:bodyPr>
          <a:lstStyle/>
          <a:p>
            <a:r>
              <a:rPr lang="nl-NL" sz="1800" b="1" dirty="0">
                <a:solidFill>
                  <a:prstClr val="black"/>
                </a:solidFill>
                <a:latin typeface="Calibri" panose="020F0502020204030204"/>
              </a:rPr>
              <a:t>Bespreek in groepjes van vier waarom je voor de wedergeboorte niets zelf kunt doen.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a:t>
            </a:r>
            <a:r>
              <a:rPr lang="nl-NL" sz="1800">
                <a:solidFill>
                  <a:prstClr val="black"/>
                </a:solidFill>
                <a:latin typeface="Calibri" panose="020F0502020204030204"/>
              </a:rPr>
              <a:t>pagina 34.</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vert="horz" lIns="91440" tIns="45720" rIns="91440" bIns="45720" rtlCol="0" anchor="t">
            <a:normAutofit/>
          </a:bodyPr>
          <a:lstStyle/>
          <a:p>
            <a:r>
              <a:rPr lang="nl-NL" dirty="0">
                <a:solidFill>
                  <a:srgbClr val="000000"/>
                </a:solidFill>
              </a:rPr>
              <a:t>Psalm 103:2</a:t>
            </a:r>
            <a:endParaRPr lang="nl-NL" dirty="0"/>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vert="horz" lIns="91440" tIns="45720" rIns="91440" bIns="45720" rtlCol="0" anchor="t">
            <a:normAutofit/>
          </a:bodyPr>
          <a:lstStyle/>
          <a:p>
            <a:r>
              <a:rPr lang="en-US" dirty="0"/>
              <a:t>Johannes 3:1-21</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vert="horz" lIns="91440" tIns="45720" rIns="91440" bIns="45720" rtlCol="0" anchor="t">
            <a:normAutofit/>
          </a:bodyPr>
          <a:lstStyle/>
          <a:p>
            <a:pPr marL="342900" indent="-342900">
              <a:buAutoNum type="arabicPeriod"/>
            </a:pPr>
            <a:r>
              <a:rPr lang="nl-NL" dirty="0"/>
              <a:t>Hoe dacht </a:t>
            </a:r>
            <a:r>
              <a:rPr lang="nl-NL" dirty="0" err="1"/>
              <a:t>Nicodemus</a:t>
            </a:r>
            <a:r>
              <a:rPr lang="nl-NL" dirty="0"/>
              <a:t> over zichzelf?</a:t>
            </a:r>
          </a:p>
          <a:p>
            <a:pPr marL="342900" indent="-342900">
              <a:buAutoNum type="arabicPeriod"/>
            </a:pPr>
            <a:r>
              <a:rPr lang="nl-NL" dirty="0"/>
              <a:t>Hoe dacht Jezus daarover?</a:t>
            </a:r>
          </a:p>
          <a:p>
            <a:pPr marL="342900" indent="-342900">
              <a:buAutoNum type="arabicPeriod"/>
            </a:pPr>
            <a:r>
              <a:rPr lang="nl-NL" dirty="0"/>
              <a:t>Wat had </a:t>
            </a:r>
            <a:r>
              <a:rPr lang="nl-NL" dirty="0" err="1"/>
              <a:t>Nicodemus</a:t>
            </a:r>
            <a:r>
              <a:rPr lang="nl-NL" dirty="0"/>
              <a:t> nodig?</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Baby, Tien, Kleine, Pasgeboren, Voeten, Kind">
            <a:extLst>
              <a:ext uri="{FF2B5EF4-FFF2-40B4-BE49-F238E27FC236}">
                <a16:creationId xmlns:a16="http://schemas.microsoft.com/office/drawing/2014/main" id="{023C8C8E-76BB-4D94-A7A6-6197A834DB7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vert="horz" lIns="91440" tIns="45720" rIns="91440" bIns="45720" rtlCol="0" anchor="t">
            <a:normAutofit/>
          </a:bodyPr>
          <a:lstStyle/>
          <a:p>
            <a:r>
              <a:rPr lang="nl-NL" dirty="0"/>
              <a:t>Ik weet dat de wedergeboorte het werk van de Heilige Geest is, dat Hij in ons werkt zonder bijdrage van onze kant.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vert="horz" lIns="91440" tIns="45720" rIns="91440" bIns="45720" rtlCol="0" anchor="t">
            <a:normAutofit/>
          </a:bodyPr>
          <a:lstStyle/>
          <a:p>
            <a:r>
              <a:rPr lang="nl-NL" dirty="0"/>
              <a:t>Ik besef dat ik de wedergeboorte nodig heb om behouden te  worden.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vert="horz" lIns="91440" tIns="45720" rIns="91440" bIns="45720" rtlCol="0" anchor="t">
            <a:normAutofit/>
          </a:bodyPr>
          <a:lstStyle/>
          <a:p>
            <a:r>
              <a:rPr lang="nl-NL" dirty="0"/>
              <a:t>Ik kan bidden of de Heilige Geest de wedergeboorte ook in mijn hart werkt.</a:t>
            </a:r>
          </a:p>
        </p:txBody>
      </p:sp>
      <p:sp>
        <p:nvSpPr>
          <p:cNvPr id="6" name="Tijdelijke aanduiding voor tekst 5">
            <a:extLst>
              <a:ext uri="{FF2B5EF4-FFF2-40B4-BE49-F238E27FC236}">
                <a16:creationId xmlns:a16="http://schemas.microsoft.com/office/drawing/2014/main" id="{1EB1E0EA-2F84-4021-914A-45B4559045C8}"/>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4F3BA1A1-9D12-4758-B98D-C8E6A5C6F6B1}"/>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27D03DED-7D08-44F2-A23D-C6C61A784A31}"/>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en-US" dirty="0"/>
              <a:t>Begrip: Van </a:t>
            </a:r>
            <a:r>
              <a:rPr lang="en-US" dirty="0" err="1"/>
              <a:t>boven</a:t>
            </a:r>
            <a:r>
              <a:rPr lang="en-US" dirty="0"/>
              <a:t> </a:t>
            </a:r>
            <a:r>
              <a:rPr lang="en-US" dirty="0" err="1"/>
              <a:t>geboren</a:t>
            </a:r>
            <a:endParaRPr lang="nl-NL" dirty="0" err="1">
              <a:latin typeface="ITC Officina Serif Std Book"/>
            </a:endParaRP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vert="horz" lIns="91440" tIns="45720" rIns="91440" bIns="45720" rtlCol="0" anchor="t">
            <a:normAutofit/>
          </a:bodyPr>
          <a:lstStyle/>
          <a:p>
            <a:pPr marL="57150" indent="-285750">
              <a:buFont typeface="Arial" panose="020B0604020202020204" pitchFamily="34" charset="0"/>
              <a:buChar char="•"/>
            </a:pPr>
            <a:r>
              <a:rPr lang="nl-NL" sz="1800" dirty="0">
                <a:solidFill>
                  <a:prstClr val="black"/>
                </a:solidFill>
                <a:latin typeface="Calibri" panose="020F0502020204030204"/>
              </a:rPr>
              <a:t>Wat betekent wedergeboorte?</a:t>
            </a:r>
          </a:p>
          <a:p>
            <a:pPr marL="57150" indent="-285750">
              <a:buFont typeface="Arial" panose="020B0604020202020204" pitchFamily="34" charset="0"/>
              <a:buChar char="•"/>
            </a:pPr>
            <a:r>
              <a:rPr lang="nl-NL" sz="1800" dirty="0">
                <a:solidFill>
                  <a:prstClr val="black"/>
                </a:solidFill>
                <a:latin typeface="Calibri" panose="020F0502020204030204"/>
              </a:rPr>
              <a:t>Wat is de vrucht van wedergeboorte?</a:t>
            </a: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Van </a:t>
            </a:r>
            <a:r>
              <a:rPr lang="en-US" dirty="0" err="1"/>
              <a:t>boven</a:t>
            </a:r>
            <a:r>
              <a:rPr lang="en-US" dirty="0"/>
              <a:t> </a:t>
            </a:r>
            <a:r>
              <a:rPr lang="en-US" dirty="0" err="1"/>
              <a:t>geboren</a:t>
            </a:r>
            <a:endParaRPr lang="nl-NL" dirty="0" err="1"/>
          </a:p>
        </p:txBody>
      </p:sp>
      <p:pic>
        <p:nvPicPr>
          <p:cNvPr id="2050" name="Picture 2" descr="Sunrise, Ruimte, De Kosmische Ruimte, Wereldbol, Wereld">
            <a:extLst>
              <a:ext uri="{FF2B5EF4-FFF2-40B4-BE49-F238E27FC236}">
                <a16:creationId xmlns:a16="http://schemas.microsoft.com/office/drawing/2014/main" id="{B77A2BBD-9B71-4D82-BA2E-A5A71323E0B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30643" r="306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Wat gebeurt er?</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nl-NL" sz="1800" dirty="0">
                <a:solidFill>
                  <a:prstClr val="black"/>
                </a:solidFill>
                <a:latin typeface="Calibri" panose="020F0502020204030204"/>
              </a:rPr>
              <a:t>Welke beelden gebruikt de Dordtse Leerregels om uit te leggen wat er gebeurt bij de wedergeboorte?</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Wat gebeurt er?</a:t>
            </a:r>
          </a:p>
        </p:txBody>
      </p:sp>
      <p:pic>
        <p:nvPicPr>
          <p:cNvPr id="3074" name="Picture 2" descr="Donker, Deur, Deurklink, Licht, Open, Gleuf">
            <a:extLst>
              <a:ext uri="{FF2B5EF4-FFF2-40B4-BE49-F238E27FC236}">
                <a16:creationId xmlns:a16="http://schemas.microsoft.com/office/drawing/2014/main" id="{D74D3CA7-D958-44A1-A57C-404DC8B6EED4}"/>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Hoe weet je of je wederom geboren bent?</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t>Waaraan kan je wedergeboorte herkennen?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fontScale="92500"/>
          </a:bodyPr>
          <a:lstStyle/>
          <a:p>
            <a:r>
              <a:rPr lang="nl-NL" dirty="0"/>
              <a:t>Begrip: Hoe weet je of je wederom geboren bent?</a:t>
            </a:r>
          </a:p>
        </p:txBody>
      </p:sp>
      <p:pic>
        <p:nvPicPr>
          <p:cNvPr id="4098" name="Picture 2" descr="http://3.bp.blogspot.com/-c35fiim0uZs/U1_9U8FeKBI/AAAAAAAAIBg/xvmVp7oa11U/s320/numeri21.jpg">
            <a:extLst>
              <a:ext uri="{FF2B5EF4-FFF2-40B4-BE49-F238E27FC236}">
                <a16:creationId xmlns:a16="http://schemas.microsoft.com/office/drawing/2014/main" id="{FC246C2B-02C6-44FF-9B4A-B5C711F0C09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3729" r="37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Hoe word je wederom geboren?</a:t>
            </a:r>
            <a:endParaRPr lang="nl-NL" dirty="0"/>
          </a:p>
        </p:txBody>
      </p:sp>
      <p:sp>
        <p:nvSpPr>
          <p:cNvPr id="5" name="Tijdelijke aanduiding voor tekst 4">
            <a:extLst>
              <a:ext uri="{FF2B5EF4-FFF2-40B4-BE49-F238E27FC236}">
                <a16:creationId xmlns:a16="http://schemas.microsoft.com/office/drawing/2014/main" id="{5BEF1D83-04E3-4E4F-B675-D392204BF915}"/>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word je wederom geboren?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fontScale="77500" lnSpcReduction="20000"/>
          </a:bodyPr>
          <a:lstStyle/>
          <a:p>
            <a:r>
              <a:rPr lang="nl-NL" dirty="0"/>
              <a:t>Begrip: Hoe word je wederom geboren?</a:t>
            </a:r>
          </a:p>
        </p:txBody>
      </p:sp>
      <p:pic>
        <p:nvPicPr>
          <p:cNvPr id="5122" name="Picture 2" descr="Bijbel, Cross, Pasen, Goede Vrijdag, Verhaal Van Pasen">
            <a:extLst>
              <a:ext uri="{FF2B5EF4-FFF2-40B4-BE49-F238E27FC236}">
                <a16:creationId xmlns:a16="http://schemas.microsoft.com/office/drawing/2014/main" id="{5B2BC5A2-DF1A-4CA3-986A-5494FB3EBA18}"/>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9071" r="2907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B1C55A4B-A1E1-4C30-889C-33A89233C91C}"/>
</file>

<file path=customXml/itemProps2.xml><?xml version="1.0" encoding="utf-8"?>
<ds:datastoreItem xmlns:ds="http://schemas.openxmlformats.org/officeDocument/2006/customXml" ds:itemID="{F5FDCB06-B21C-4D8D-90F1-1ECD49B2AB55}"/>
</file>

<file path=customXml/itemProps3.xml><?xml version="1.0" encoding="utf-8"?>
<ds:datastoreItem xmlns:ds="http://schemas.openxmlformats.org/officeDocument/2006/customXml" ds:itemID="{250BD9DE-D91B-464A-A7F8-FE7598EF27BE}"/>
</file>

<file path=docProps/app.xml><?xml version="1.0" encoding="utf-8"?>
<Properties xmlns="http://schemas.openxmlformats.org/officeDocument/2006/extended-properties" xmlns:vt="http://schemas.openxmlformats.org/officeDocument/2006/docPropsVTypes">
  <Template>LeerMij-catechesatiemethode-HHJO-15-17</Template>
  <TotalTime>429</TotalTime>
  <Words>543</Words>
  <Application>Microsoft Office PowerPoint</Application>
  <PresentationFormat>Breedbeeld</PresentationFormat>
  <Paragraphs>88</Paragraphs>
  <Slides>19</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ITC Officina Serif Std Book</vt:lpstr>
      <vt:lpstr>Segoe UI</vt:lpstr>
      <vt:lpstr>SegoeUI-Bold</vt:lpstr>
      <vt:lpstr>Office-thema</vt:lpstr>
      <vt:lpstr>De orde van het heil</vt:lpstr>
      <vt:lpstr>Opening</vt:lpstr>
      <vt:lpstr>Bijbelstudie</vt:lpstr>
      <vt:lpstr>Binnenkomer</vt:lpstr>
      <vt:lpstr>Doelen</vt:lpstr>
      <vt:lpstr>Begrip: Van boven geboren</vt:lpstr>
      <vt:lpstr>Begrip: Wat gebeurt er?</vt:lpstr>
      <vt:lpstr>Begrip: Hoe weet je of je wederom geboren bent?</vt:lpstr>
      <vt:lpstr>Begrip: Hoe word je wederom geboren?</vt:lpstr>
      <vt:lpstr>Begrip: Verbondsbelofte</vt:lpstr>
      <vt:lpstr>Verwerkingsvragen</vt:lpstr>
      <vt:lpstr>Samenvatting</vt:lpstr>
      <vt:lpstr>Huiswerk volgende keer</vt:lpstr>
      <vt:lpstr>Alternatieve verwerkingsopdracht (1)</vt:lpstr>
      <vt:lpstr>Alternatieve verwerkingsopdracht (2)</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172</cp:revision>
  <dcterms:created xsi:type="dcterms:W3CDTF">2018-01-11T12:38:21Z</dcterms:created>
  <dcterms:modified xsi:type="dcterms:W3CDTF">2018-09-12T11:02:40Z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