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changesInfos/changesInfo1.xml" ContentType="application/vnd.ms-powerpoint.changes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22"/>
  </p:notesMasterIdLst>
  <p:sldIdLst>
    <p:sldId id="256" r:id="rId2"/>
    <p:sldId id="259" r:id="rId3"/>
    <p:sldId id="258" r:id="rId4"/>
    <p:sldId id="260" r:id="rId5"/>
    <p:sldId id="257" r:id="rId6"/>
    <p:sldId id="261" r:id="rId7"/>
    <p:sldId id="262" r:id="rId8"/>
    <p:sldId id="263" r:id="rId9"/>
    <p:sldId id="264" r:id="rId10"/>
    <p:sldId id="275" r:id="rId11"/>
    <p:sldId id="266" r:id="rId12"/>
    <p:sldId id="267" r:id="rId13"/>
    <p:sldId id="268" r:id="rId14"/>
    <p:sldId id="269" r:id="rId15"/>
    <p:sldId id="277" r:id="rId16"/>
    <p:sldId id="270" r:id="rId17"/>
    <p:sldId id="278" r:id="rId18"/>
    <p:sldId id="271" r:id="rId19"/>
    <p:sldId id="272" r:id="rId20"/>
    <p:sldId id="273"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90" d="100"/>
          <a:sy n="90"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075AAEB-BF47-4494-BECB-B9C4E50482AC}"/>
    <pc:docChg chg="addSld delSld modSld">
      <pc:chgData name="" userId="" providerId="" clId="Web-{B075AAEB-BF47-4494-BECB-B9C4E50482AC}" dt="2018-08-15T12:58:39.433" v="1273"/>
      <pc:docMkLst>
        <pc:docMk/>
      </pc:docMkLst>
      <pc:sldChg chg="modSp">
        <pc:chgData name="" userId="" providerId="" clId="Web-{B075AAEB-BF47-4494-BECB-B9C4E50482AC}" dt="2018-08-15T12:24:37.347" v="37" actId="20577"/>
        <pc:sldMkLst>
          <pc:docMk/>
          <pc:sldMk cId="2407276436" sldId="257"/>
        </pc:sldMkLst>
        <pc:spChg chg="mod">
          <ac:chgData name="" userId="" providerId="" clId="Web-{B075AAEB-BF47-4494-BECB-B9C4E50482AC}" dt="2018-08-15T12:24:25.220" v="31" actId="20577"/>
          <ac:spMkLst>
            <pc:docMk/>
            <pc:sldMk cId="2407276436" sldId="257"/>
            <ac:spMk id="3" creationId="{F446B18B-F132-423C-A461-6A572AD8E1E3}"/>
          </ac:spMkLst>
        </pc:spChg>
        <pc:spChg chg="mod">
          <ac:chgData name="" userId="" providerId="" clId="Web-{B075AAEB-BF47-4494-BECB-B9C4E50482AC}" dt="2018-08-15T12:24:32.618" v="34" actId="20577"/>
          <ac:spMkLst>
            <pc:docMk/>
            <pc:sldMk cId="2407276436" sldId="257"/>
            <ac:spMk id="4" creationId="{BD47AB57-DEA3-4F1C-95EB-314E70933470}"/>
          </ac:spMkLst>
        </pc:spChg>
        <pc:spChg chg="mod">
          <ac:chgData name="" userId="" providerId="" clId="Web-{B075AAEB-BF47-4494-BECB-B9C4E50482AC}" dt="2018-08-15T12:24:37.347" v="37" actId="20577"/>
          <ac:spMkLst>
            <pc:docMk/>
            <pc:sldMk cId="2407276436" sldId="257"/>
            <ac:spMk id="5" creationId="{2E00330B-D89F-4258-9D65-0470906CA6D4}"/>
          </ac:spMkLst>
        </pc:spChg>
      </pc:sldChg>
      <pc:sldChg chg="addSp delSp modSp modNotes">
        <pc:chgData name="" userId="" providerId="" clId="Web-{B075AAEB-BF47-4494-BECB-B9C4E50482AC}" dt="2018-08-15T12:00:28.313" v="6"/>
        <pc:sldMkLst>
          <pc:docMk/>
          <pc:sldMk cId="3451835460" sldId="260"/>
        </pc:sldMkLst>
        <pc:spChg chg="del">
          <ac:chgData name="" userId="" providerId="" clId="Web-{B075AAEB-BF47-4494-BECB-B9C4E50482AC}" dt="2018-08-15T11:59:57.187" v="0"/>
          <ac:spMkLst>
            <pc:docMk/>
            <pc:sldMk cId="3451835460" sldId="260"/>
            <ac:spMk id="3" creationId="{34E990DB-B5C7-4816-A5F5-C89F6E5D3815}"/>
          </ac:spMkLst>
        </pc:spChg>
        <pc:picChg chg="add mod ord modCrop">
          <ac:chgData name="" userId="" providerId="" clId="Web-{B075AAEB-BF47-4494-BECB-B9C4E50482AC}" dt="2018-08-15T12:00:10.719" v="2"/>
          <ac:picMkLst>
            <pc:docMk/>
            <pc:sldMk cId="3451835460" sldId="260"/>
            <ac:picMk id="2" creationId="{4DC2D009-6D75-4391-BD99-DCE35A6E4541}"/>
          </ac:picMkLst>
        </pc:picChg>
      </pc:sldChg>
      <pc:sldChg chg="addSp delSp modSp modNotes">
        <pc:chgData name="" userId="" providerId="" clId="Web-{B075AAEB-BF47-4494-BECB-B9C4E50482AC}" dt="2018-08-15T12:47:17.835" v="1223"/>
        <pc:sldMkLst>
          <pc:docMk/>
          <pc:sldMk cId="332617106" sldId="261"/>
        </pc:sldMkLst>
        <pc:spChg chg="add del mod">
          <ac:chgData name="" userId="" providerId="" clId="Web-{B075AAEB-BF47-4494-BECB-B9C4E50482AC}" dt="2018-08-15T12:47:17.835" v="1223"/>
          <ac:spMkLst>
            <pc:docMk/>
            <pc:sldMk cId="332617106" sldId="261"/>
            <ac:spMk id="3" creationId="{B7B13546-D6BA-4B7E-AAD3-2D134110CCAD}"/>
          </ac:spMkLst>
        </pc:spChg>
        <pc:spChg chg="mod">
          <ac:chgData name="" userId="" providerId="" clId="Web-{B075AAEB-BF47-4494-BECB-B9C4E50482AC}" dt="2018-08-15T12:25:19.876" v="48" actId="20577"/>
          <ac:spMkLst>
            <pc:docMk/>
            <pc:sldMk cId="332617106" sldId="261"/>
            <ac:spMk id="6" creationId="{2BEC1E38-BE60-45EF-8873-FA81B575DE7A}"/>
          </ac:spMkLst>
        </pc:spChg>
        <pc:spChg chg="mod">
          <ac:chgData name="" userId="" providerId="" clId="Web-{B075AAEB-BF47-4494-BECB-B9C4E50482AC}" dt="2018-08-15T12:25:17.488" v="45" actId="20577"/>
          <ac:spMkLst>
            <pc:docMk/>
            <pc:sldMk cId="332617106" sldId="261"/>
            <ac:spMk id="7" creationId="{80A3E94B-5E89-4E2C-972B-747DA83F77C7}"/>
          </ac:spMkLst>
        </pc:spChg>
        <pc:spChg chg="mod">
          <ac:chgData name="" userId="" providerId="" clId="Web-{B075AAEB-BF47-4494-BECB-B9C4E50482AC}" dt="2018-08-15T12:26:43.686" v="61" actId="20577"/>
          <ac:spMkLst>
            <pc:docMk/>
            <pc:sldMk cId="332617106" sldId="261"/>
            <ac:spMk id="8" creationId="{DBF2173E-D701-4927-87EA-D25B7B827560}"/>
          </ac:spMkLst>
        </pc:spChg>
        <pc:picChg chg="del">
          <ac:chgData name="" userId="" providerId="" clId="Web-{B075AAEB-BF47-4494-BECB-B9C4E50482AC}" dt="2018-08-15T12:28:59.057" v="223"/>
          <ac:picMkLst>
            <pc:docMk/>
            <pc:sldMk cId="332617106" sldId="261"/>
            <ac:picMk id="4" creationId="{12C740BC-0523-4E42-B8DF-6AFB99B76F6E}"/>
          </ac:picMkLst>
        </pc:picChg>
        <pc:picChg chg="add mod ord modCrop">
          <ac:chgData name="" userId="" providerId="" clId="Web-{B075AAEB-BF47-4494-BECB-B9C4E50482AC}" dt="2018-08-15T12:47:17.835" v="1223"/>
          <ac:picMkLst>
            <pc:docMk/>
            <pc:sldMk cId="332617106" sldId="261"/>
            <ac:picMk id="5" creationId="{63117CA9-8347-4FD6-A401-CEF6C1ABEE41}"/>
          </ac:picMkLst>
        </pc:picChg>
      </pc:sldChg>
      <pc:sldChg chg="addSp delSp modSp modNotes">
        <pc:chgData name="" userId="" providerId="" clId="Web-{B075AAEB-BF47-4494-BECB-B9C4E50482AC}" dt="2018-08-15T12:50:29.461" v="1224"/>
        <pc:sldMkLst>
          <pc:docMk/>
          <pc:sldMk cId="1057425638" sldId="262"/>
        </pc:sldMkLst>
        <pc:spChg chg="mod">
          <ac:chgData name="" userId="" providerId="" clId="Web-{B075AAEB-BF47-4494-BECB-B9C4E50482AC}" dt="2018-08-15T12:26:44.810" v="106" actId="20577"/>
          <ac:spMkLst>
            <pc:docMk/>
            <pc:sldMk cId="1057425638" sldId="262"/>
            <ac:spMk id="2" creationId="{515782E1-2C76-4BAB-97B4-C87260E79EFB}"/>
          </ac:spMkLst>
        </pc:spChg>
        <pc:spChg chg="mod">
          <ac:chgData name="" userId="" providerId="" clId="Web-{B075AAEB-BF47-4494-BECB-B9C4E50482AC}" dt="2018-08-15T12:28:09.249" v="186" actId="20577"/>
          <ac:spMkLst>
            <pc:docMk/>
            <pc:sldMk cId="1057425638" sldId="262"/>
            <ac:spMk id="3" creationId="{13AC4496-8A15-4FBB-9572-09FBB5AE8EBB}"/>
          </ac:spMkLst>
        </pc:spChg>
        <pc:spChg chg="mod">
          <ac:chgData name="" userId="" providerId="" clId="Web-{B075AAEB-BF47-4494-BECB-B9C4E50482AC}" dt="2018-08-15T12:26:44.888" v="112" actId="20577"/>
          <ac:spMkLst>
            <pc:docMk/>
            <pc:sldMk cId="1057425638" sldId="262"/>
            <ac:spMk id="4" creationId="{15B4CDEC-8945-4CAB-AD26-77E9D38C194A}"/>
          </ac:spMkLst>
        </pc:spChg>
        <pc:spChg chg="add del mod">
          <ac:chgData name="" userId="" providerId="" clId="Web-{B075AAEB-BF47-4494-BECB-B9C4E50482AC}" dt="2018-08-15T12:50:29.461" v="1224"/>
          <ac:spMkLst>
            <pc:docMk/>
            <pc:sldMk cId="1057425638" sldId="262"/>
            <ac:spMk id="6" creationId="{CD8D54A8-FFB2-4735-BF64-857BC0D3556F}"/>
          </ac:spMkLst>
        </pc:spChg>
        <pc:picChg chg="add mod ord modCrop">
          <ac:chgData name="" userId="" providerId="" clId="Web-{B075AAEB-BF47-4494-BECB-B9C4E50482AC}" dt="2018-08-15T12:50:29.461" v="1224"/>
          <ac:picMkLst>
            <pc:docMk/>
            <pc:sldMk cId="1057425638" sldId="262"/>
            <ac:picMk id="7" creationId="{7BA5F8C6-6CF2-49D5-8B87-2A5D01A938C9}"/>
          </ac:picMkLst>
        </pc:picChg>
        <pc:picChg chg="del">
          <ac:chgData name="" userId="" providerId="" clId="Web-{B075AAEB-BF47-4494-BECB-B9C4E50482AC}" dt="2018-08-15T12:28:55.027" v="222"/>
          <ac:picMkLst>
            <pc:docMk/>
            <pc:sldMk cId="1057425638" sldId="262"/>
            <ac:picMk id="12" creationId="{FEE6969A-FBB4-4C4E-8CE9-5CDE72E15A8B}"/>
          </ac:picMkLst>
        </pc:picChg>
      </pc:sldChg>
      <pc:sldChg chg="addSp delSp modSp modNotes">
        <pc:chgData name="" userId="" providerId="" clId="Web-{B075AAEB-BF47-4494-BECB-B9C4E50482AC}" dt="2018-08-15T12:51:21.399" v="1227"/>
        <pc:sldMkLst>
          <pc:docMk/>
          <pc:sldMk cId="526461213" sldId="263"/>
        </pc:sldMkLst>
        <pc:spChg chg="mod">
          <ac:chgData name="" userId="" providerId="" clId="Web-{B075AAEB-BF47-4494-BECB-B9C4E50482AC}" dt="2018-08-15T12:29:04.649" v="228" actId="20577"/>
          <ac:spMkLst>
            <pc:docMk/>
            <pc:sldMk cId="526461213" sldId="263"/>
            <ac:spMk id="2" creationId="{30B5171A-EC85-4487-A57A-E0D4D6BDA338}"/>
          </ac:spMkLst>
        </pc:spChg>
        <pc:spChg chg="mod">
          <ac:chgData name="" userId="" providerId="" clId="Web-{B075AAEB-BF47-4494-BECB-B9C4E50482AC}" dt="2018-08-15T12:29:44.960" v="272" actId="20577"/>
          <ac:spMkLst>
            <pc:docMk/>
            <pc:sldMk cId="526461213" sldId="263"/>
            <ac:spMk id="3" creationId="{2683A586-523E-40E8-A731-92B1DEE6EA03}"/>
          </ac:spMkLst>
        </pc:spChg>
        <pc:spChg chg="mod">
          <ac:chgData name="" userId="" providerId="" clId="Web-{B075AAEB-BF47-4494-BECB-B9C4E50482AC}" dt="2018-08-15T12:29:12.224" v="241" actId="20577"/>
          <ac:spMkLst>
            <pc:docMk/>
            <pc:sldMk cId="526461213" sldId="263"/>
            <ac:spMk id="4" creationId="{ED399912-63CD-4954-9191-7186549E378A}"/>
          </ac:spMkLst>
        </pc:spChg>
        <pc:spChg chg="add del mod">
          <ac:chgData name="" userId="" providerId="" clId="Web-{B075AAEB-BF47-4494-BECB-B9C4E50482AC}" dt="2018-08-15T12:51:06.430" v="1225"/>
          <ac:spMkLst>
            <pc:docMk/>
            <pc:sldMk cId="526461213" sldId="263"/>
            <ac:spMk id="6" creationId="{13161057-4AD5-4335-BF7D-B95515E3D614}"/>
          </ac:spMkLst>
        </pc:spChg>
        <pc:picChg chg="add mod ord modCrop">
          <ac:chgData name="" userId="" providerId="" clId="Web-{B075AAEB-BF47-4494-BECB-B9C4E50482AC}" dt="2018-08-15T12:51:21.399" v="1227"/>
          <ac:picMkLst>
            <pc:docMk/>
            <pc:sldMk cId="526461213" sldId="263"/>
            <ac:picMk id="7" creationId="{EEB33729-0987-410E-AF2F-019A53C1697B}"/>
          </ac:picMkLst>
        </pc:picChg>
        <pc:picChg chg="del">
          <ac:chgData name="" userId="" providerId="" clId="Web-{B075AAEB-BF47-4494-BECB-B9C4E50482AC}" dt="2018-08-15T12:29:55.675" v="292"/>
          <ac:picMkLst>
            <pc:docMk/>
            <pc:sldMk cId="526461213" sldId="263"/>
            <ac:picMk id="8" creationId="{5CD293F0-C860-48B1-98A0-2DEEE01D0656}"/>
          </ac:picMkLst>
        </pc:picChg>
      </pc:sldChg>
      <pc:sldChg chg="addSp delSp modSp mod modClrScheme chgLayout modNotes">
        <pc:chgData name="" userId="" providerId="" clId="Web-{B075AAEB-BF47-4494-BECB-B9C4E50482AC}" dt="2018-08-15T12:57:15.698" v="1272" actId="1076"/>
        <pc:sldMkLst>
          <pc:docMk/>
          <pc:sldMk cId="2908452329" sldId="264"/>
        </pc:sldMkLst>
        <pc:spChg chg="mod ord">
          <ac:chgData name="" userId="" providerId="" clId="Web-{B075AAEB-BF47-4494-BECB-B9C4E50482AC}" dt="2018-08-15T12:56:45.979" v="1264"/>
          <ac:spMkLst>
            <pc:docMk/>
            <pc:sldMk cId="2908452329" sldId="264"/>
            <ac:spMk id="2" creationId="{08DDAB87-C726-4E69-845A-56B197D1A660}"/>
          </ac:spMkLst>
        </pc:spChg>
        <pc:spChg chg="mod ord">
          <ac:chgData name="" userId="" providerId="" clId="Web-{B075AAEB-BF47-4494-BECB-B9C4E50482AC}" dt="2018-08-15T12:56:45.979" v="1264"/>
          <ac:spMkLst>
            <pc:docMk/>
            <pc:sldMk cId="2908452329" sldId="264"/>
            <ac:spMk id="3" creationId="{3258D185-FF63-42C5-977E-9D0E8CB698EB}"/>
          </ac:spMkLst>
        </pc:spChg>
        <pc:spChg chg="mod ord">
          <ac:chgData name="" userId="" providerId="" clId="Web-{B075AAEB-BF47-4494-BECB-B9C4E50482AC}" dt="2018-08-15T12:56:45.979" v="1264"/>
          <ac:spMkLst>
            <pc:docMk/>
            <pc:sldMk cId="2908452329" sldId="264"/>
            <ac:spMk id="4" creationId="{422696D2-A487-4AD3-BCC4-A5A3FAAFF227}"/>
          </ac:spMkLst>
        </pc:spChg>
        <pc:spChg chg="add del mod">
          <ac:chgData name="" userId="" providerId="" clId="Web-{B075AAEB-BF47-4494-BECB-B9C4E50482AC}" dt="2018-08-15T12:53:00.322" v="1228"/>
          <ac:spMkLst>
            <pc:docMk/>
            <pc:sldMk cId="2908452329" sldId="264"/>
            <ac:spMk id="6" creationId="{15CCC8E8-2287-4A92-9B4E-C2FF633F10F0}"/>
          </ac:spMkLst>
        </pc:spChg>
        <pc:spChg chg="add del mod">
          <ac:chgData name="" userId="" providerId="" clId="Web-{B075AAEB-BF47-4494-BECB-B9C4E50482AC}" dt="2018-08-15T12:54:02.009" v="1235"/>
          <ac:spMkLst>
            <pc:docMk/>
            <pc:sldMk cId="2908452329" sldId="264"/>
            <ac:spMk id="11" creationId="{7B52367D-1BED-445F-A009-8962C954DB84}"/>
          </ac:spMkLst>
        </pc:spChg>
        <pc:spChg chg="add del mod">
          <ac:chgData name="" userId="" providerId="" clId="Web-{B075AAEB-BF47-4494-BECB-B9C4E50482AC}" dt="2018-08-15T12:55:05.854" v="1241"/>
          <ac:spMkLst>
            <pc:docMk/>
            <pc:sldMk cId="2908452329" sldId="264"/>
            <ac:spMk id="15" creationId="{DBC640FD-CFD3-4BEA-B452-FBC957A8AF08}"/>
          </ac:spMkLst>
        </pc:spChg>
        <pc:spChg chg="add del mod">
          <ac:chgData name="" userId="" providerId="" clId="Web-{B075AAEB-BF47-4494-BECB-B9C4E50482AC}" dt="2018-08-15T12:55:41.619" v="1250"/>
          <ac:spMkLst>
            <pc:docMk/>
            <pc:sldMk cId="2908452329" sldId="264"/>
            <ac:spMk id="21" creationId="{A4B391CB-7D98-4616-90E6-2943F060873C}"/>
          </ac:spMkLst>
        </pc:spChg>
        <pc:spChg chg="add del mod ord">
          <ac:chgData name="" userId="" providerId="" clId="Web-{B075AAEB-BF47-4494-BECB-B9C4E50482AC}" dt="2018-08-15T12:56:07.307" v="1257"/>
          <ac:spMkLst>
            <pc:docMk/>
            <pc:sldMk cId="2908452329" sldId="264"/>
            <ac:spMk id="22" creationId="{0A77C030-A980-4160-B10B-B71B6F3CFF9A}"/>
          </ac:spMkLst>
        </pc:spChg>
        <pc:spChg chg="add del mod ord">
          <ac:chgData name="" userId="" providerId="" clId="Web-{B075AAEB-BF47-4494-BECB-B9C4E50482AC}" dt="2018-08-15T12:56:45.010" v="1263"/>
          <ac:spMkLst>
            <pc:docMk/>
            <pc:sldMk cId="2908452329" sldId="264"/>
            <ac:spMk id="27" creationId="{42808DFC-4BE0-48B3-B380-3EFA8AFB5063}"/>
          </ac:spMkLst>
        </pc:spChg>
        <pc:picChg chg="add del mod ord modCrop">
          <ac:chgData name="" userId="" providerId="" clId="Web-{B075AAEB-BF47-4494-BECB-B9C4E50482AC}" dt="2018-08-15T12:53:54.572" v="1234"/>
          <ac:picMkLst>
            <pc:docMk/>
            <pc:sldMk cId="2908452329" sldId="264"/>
            <ac:picMk id="7" creationId="{B0BF94E4-D95C-4D9C-9ACA-2A2CE82B0759}"/>
          </ac:picMkLst>
        </pc:picChg>
        <pc:picChg chg="del">
          <ac:chgData name="" userId="" providerId="" clId="Web-{B075AAEB-BF47-4494-BECB-B9C4E50482AC}" dt="2018-08-15T12:33:47.208" v="384"/>
          <ac:picMkLst>
            <pc:docMk/>
            <pc:sldMk cId="2908452329" sldId="264"/>
            <ac:picMk id="8" creationId="{272935C3-76A8-445C-ADE8-5887437BF3B4}"/>
          </ac:picMkLst>
        </pc:picChg>
        <pc:picChg chg="add del mod ord modCrop">
          <ac:chgData name="" userId="" providerId="" clId="Web-{B075AAEB-BF47-4494-BECB-B9C4E50482AC}" dt="2018-08-15T12:54:59.041" v="1240"/>
          <ac:picMkLst>
            <pc:docMk/>
            <pc:sldMk cId="2908452329" sldId="264"/>
            <ac:picMk id="12" creationId="{38C502A0-79A8-41CC-B9D1-0A7022ABE738}"/>
          </ac:picMkLst>
        </pc:picChg>
        <pc:picChg chg="add del mod ord modCrop">
          <ac:chgData name="" userId="" providerId="" clId="Web-{B075AAEB-BF47-4494-BECB-B9C4E50482AC}" dt="2018-08-15T12:55:30.088" v="1246"/>
          <ac:picMkLst>
            <pc:docMk/>
            <pc:sldMk cId="2908452329" sldId="264"/>
            <ac:picMk id="16" creationId="{58759CD0-B3F6-4BDE-B279-F950647CCDEA}"/>
          </ac:picMkLst>
        </pc:picChg>
        <pc:picChg chg="add del mod">
          <ac:chgData name="" userId="" providerId="" clId="Web-{B075AAEB-BF47-4494-BECB-B9C4E50482AC}" dt="2018-08-15T12:55:39.416" v="1249"/>
          <ac:picMkLst>
            <pc:docMk/>
            <pc:sldMk cId="2908452329" sldId="264"/>
            <ac:picMk id="18" creationId="{44F31CF8-7049-4D85-BAD4-5CCC18FC9FFE}"/>
          </ac:picMkLst>
        </pc:picChg>
        <pc:picChg chg="add del mod ord modCrop">
          <ac:chgData name="" userId="" providerId="" clId="Web-{B075AAEB-BF47-4494-BECB-B9C4E50482AC}" dt="2018-08-15T12:56:05.260" v="1256"/>
          <ac:picMkLst>
            <pc:docMk/>
            <pc:sldMk cId="2908452329" sldId="264"/>
            <ac:picMk id="23" creationId="{1BE38128-846B-4CDC-8B4B-2C7C35107BBC}"/>
          </ac:picMkLst>
        </pc:picChg>
        <pc:picChg chg="add mod">
          <ac:chgData name="" userId="" providerId="" clId="Web-{B075AAEB-BF47-4494-BECB-B9C4E50482AC}" dt="2018-08-15T12:57:15.698" v="1272" actId="1076"/>
          <ac:picMkLst>
            <pc:docMk/>
            <pc:sldMk cId="2908452329" sldId="264"/>
            <ac:picMk id="25" creationId="{713AE214-B7CE-4E84-92BF-08AF75923334}"/>
          </ac:picMkLst>
        </pc:picChg>
      </pc:sldChg>
      <pc:sldChg chg="modSp">
        <pc:chgData name="" userId="" providerId="" clId="Web-{B075AAEB-BF47-4494-BECB-B9C4E50482AC}" dt="2018-08-15T12:35:18.134" v="467" actId="20577"/>
        <pc:sldMkLst>
          <pc:docMk/>
          <pc:sldMk cId="1686064351" sldId="266"/>
        </pc:sldMkLst>
        <pc:spChg chg="mod">
          <ac:chgData name="" userId="" providerId="" clId="Web-{B075AAEB-BF47-4494-BECB-B9C4E50482AC}" dt="2018-08-15T12:35:18.134" v="467" actId="20577"/>
          <ac:spMkLst>
            <pc:docMk/>
            <pc:sldMk cId="1686064351" sldId="266"/>
            <ac:spMk id="7" creationId="{88A062EF-5B51-4814-A235-CFF12E2B23EF}"/>
          </ac:spMkLst>
        </pc:spChg>
      </pc:sldChg>
      <pc:sldChg chg="modSp">
        <pc:chgData name="" userId="" providerId="" clId="Web-{B075AAEB-BF47-4494-BECB-B9C4E50482AC}" dt="2018-08-15T12:36:07.236" v="629" actId="20577"/>
        <pc:sldMkLst>
          <pc:docMk/>
          <pc:sldMk cId="675279729" sldId="267"/>
        </pc:sldMkLst>
        <pc:spChg chg="mod">
          <ac:chgData name="" userId="" providerId="" clId="Web-{B075AAEB-BF47-4494-BECB-B9C4E50482AC}" dt="2018-08-15T12:36:07.236" v="629" actId="20577"/>
          <ac:spMkLst>
            <pc:docMk/>
            <pc:sldMk cId="675279729" sldId="267"/>
            <ac:spMk id="5" creationId="{CE9817F8-4D3D-4337-BF1D-B6C817882EB7}"/>
          </ac:spMkLst>
        </pc:spChg>
      </pc:sldChg>
      <pc:sldChg chg="modSp">
        <pc:chgData name="" userId="" providerId="" clId="Web-{B075AAEB-BF47-4494-BECB-B9C4E50482AC}" dt="2018-08-15T12:42:25.400" v="906" actId="20577"/>
        <pc:sldMkLst>
          <pc:docMk/>
          <pc:sldMk cId="505650607" sldId="269"/>
        </pc:sldMkLst>
        <pc:spChg chg="mod">
          <ac:chgData name="" userId="" providerId="" clId="Web-{B075AAEB-BF47-4494-BECB-B9C4E50482AC}" dt="2018-08-15T12:42:25.400" v="906" actId="20577"/>
          <ac:spMkLst>
            <pc:docMk/>
            <pc:sldMk cId="505650607" sldId="269"/>
            <ac:spMk id="6" creationId="{E6052B7C-21B0-4B02-B509-6E5D901B9C06}"/>
          </ac:spMkLst>
        </pc:spChg>
      </pc:sldChg>
      <pc:sldChg chg="modSp modNotes">
        <pc:chgData name="" userId="" providerId="" clId="Web-{B075AAEB-BF47-4494-BECB-B9C4E50482AC}" dt="2018-08-15T12:43:16.806" v="1008" actId="20577"/>
        <pc:sldMkLst>
          <pc:docMk/>
          <pc:sldMk cId="2022270022" sldId="270"/>
        </pc:sldMkLst>
        <pc:spChg chg="mod">
          <ac:chgData name="" userId="" providerId="" clId="Web-{B075AAEB-BF47-4494-BECB-B9C4E50482AC}" dt="2018-08-15T12:43:16.806" v="1008" actId="20577"/>
          <ac:spMkLst>
            <pc:docMk/>
            <pc:sldMk cId="2022270022" sldId="270"/>
            <ac:spMk id="6" creationId="{14852298-6DF4-4A12-B366-F0CACE71CEBA}"/>
          </ac:spMkLst>
        </pc:spChg>
      </pc:sldChg>
      <pc:sldChg chg="modSp">
        <pc:chgData name="" userId="" providerId="" clId="Web-{B075AAEB-BF47-4494-BECB-B9C4E50482AC}" dt="2018-08-15T12:43:56.055" v="1033" actId="20577"/>
        <pc:sldMkLst>
          <pc:docMk/>
          <pc:sldMk cId="678017135" sldId="271"/>
        </pc:sldMkLst>
        <pc:spChg chg="mod">
          <ac:chgData name="" userId="" providerId="" clId="Web-{B075AAEB-BF47-4494-BECB-B9C4E50482AC}" dt="2018-08-15T12:43:56.055" v="1033" actId="20577"/>
          <ac:spMkLst>
            <pc:docMk/>
            <pc:sldMk cId="678017135" sldId="271"/>
            <ac:spMk id="3" creationId="{B899E1A2-2DB9-4A5E-807D-37FB66B5F013}"/>
          </ac:spMkLst>
        </pc:spChg>
      </pc:sldChg>
      <pc:sldChg chg="addSp delSp modSp modNotes">
        <pc:chgData name="" userId="" providerId="" clId="Web-{B075AAEB-BF47-4494-BECB-B9C4E50482AC}" dt="2018-08-15T12:58:39.433" v="1273"/>
        <pc:sldMkLst>
          <pc:docMk/>
          <pc:sldMk cId="3451608549" sldId="275"/>
        </pc:sldMkLst>
        <pc:spChg chg="mod">
          <ac:chgData name="" userId="" providerId="" clId="Web-{B075AAEB-BF47-4494-BECB-B9C4E50482AC}" dt="2018-08-15T12:33:55.223" v="387" actId="20577"/>
          <ac:spMkLst>
            <pc:docMk/>
            <pc:sldMk cId="3451608549" sldId="275"/>
            <ac:spMk id="2" creationId="{3A28A7EA-5696-4040-86B9-C2EAF91E0388}"/>
          </ac:spMkLst>
        </pc:spChg>
        <pc:spChg chg="mod">
          <ac:chgData name="" userId="" providerId="" clId="Web-{B075AAEB-BF47-4494-BECB-B9C4E50482AC}" dt="2018-08-15T12:35:08.369" v="463" actId="20577"/>
          <ac:spMkLst>
            <pc:docMk/>
            <pc:sldMk cId="3451608549" sldId="275"/>
            <ac:spMk id="3" creationId="{DBF39CAC-9B11-47A2-AC26-BD563EBA6BA4}"/>
          </ac:spMkLst>
        </pc:spChg>
        <pc:spChg chg="mod">
          <ac:chgData name="" userId="" providerId="" clId="Web-{B075AAEB-BF47-4494-BECB-B9C4E50482AC}" dt="2018-08-15T12:33:56.566" v="391" actId="20577"/>
          <ac:spMkLst>
            <pc:docMk/>
            <pc:sldMk cId="3451608549" sldId="275"/>
            <ac:spMk id="4" creationId="{E662B618-8F31-4277-A23D-14808099FC53}"/>
          </ac:spMkLst>
        </pc:spChg>
        <pc:spChg chg="add del mod">
          <ac:chgData name="" userId="" providerId="" clId="Web-{B075AAEB-BF47-4494-BECB-B9C4E50482AC}" dt="2018-08-15T12:58:39.433" v="1273"/>
          <ac:spMkLst>
            <pc:docMk/>
            <pc:sldMk cId="3451608549" sldId="275"/>
            <ac:spMk id="6" creationId="{6FB266B7-D198-417D-B50D-B8D20F3A9D2F}"/>
          </ac:spMkLst>
        </pc:spChg>
        <pc:picChg chg="del">
          <ac:chgData name="" userId="" providerId="" clId="Web-{B075AAEB-BF47-4494-BECB-B9C4E50482AC}" dt="2018-08-15T12:35:10.463" v="466"/>
          <ac:picMkLst>
            <pc:docMk/>
            <pc:sldMk cId="3451608549" sldId="275"/>
            <ac:picMk id="7" creationId="{BF846A1D-81E7-428D-831B-0C6F53E8B986}"/>
          </ac:picMkLst>
        </pc:picChg>
        <pc:picChg chg="add mod ord modCrop">
          <ac:chgData name="" userId="" providerId="" clId="Web-{B075AAEB-BF47-4494-BECB-B9C4E50482AC}" dt="2018-08-15T12:58:39.433" v="1273"/>
          <ac:picMkLst>
            <pc:docMk/>
            <pc:sldMk cId="3451608549" sldId="275"/>
            <ac:picMk id="9" creationId="{30E488EF-9D16-4896-ABAD-5AF858958714}"/>
          </ac:picMkLst>
        </pc:picChg>
      </pc:sldChg>
      <pc:sldChg chg="modSp modNotes">
        <pc:chgData name="" userId="" providerId="" clId="Web-{B075AAEB-BF47-4494-BECB-B9C4E50482AC}" dt="2018-08-15T12:46:12.383" v="1222"/>
        <pc:sldMkLst>
          <pc:docMk/>
          <pc:sldMk cId="2745677181" sldId="277"/>
        </pc:sldMkLst>
        <pc:spChg chg="mod">
          <ac:chgData name="" userId="" providerId="" clId="Web-{B075AAEB-BF47-4494-BECB-B9C4E50482AC}" dt="2018-08-15T12:44:57.117" v="1125" actId="20577"/>
          <ac:spMkLst>
            <pc:docMk/>
            <pc:sldMk cId="2745677181" sldId="277"/>
            <ac:spMk id="6" creationId="{E6052B7C-21B0-4B02-B509-6E5D901B9C06}"/>
          </ac:spMkLst>
        </pc:spChg>
      </pc:sldChg>
      <pc:sldChg chg="del">
        <pc:chgData name="" userId="" providerId="" clId="Web-{B075AAEB-BF47-4494-BECB-B9C4E50482AC}" dt="2018-08-15T12:44:04.071" v="1037"/>
        <pc:sldMkLst>
          <pc:docMk/>
          <pc:sldMk cId="1257801318" sldId="278"/>
        </pc:sldMkLst>
      </pc:sldChg>
      <pc:sldChg chg="addSp delSp modSp modNotes">
        <pc:chgData name="" userId="" providerId="" clId="Web-{B075AAEB-BF47-4494-BECB-B9C4E50482AC}" dt="2018-08-15T12:38:15.519" v="753"/>
        <pc:sldMkLst>
          <pc:docMk/>
          <pc:sldMk cId="1191557872" sldId="280"/>
        </pc:sldMkLst>
        <pc:spChg chg="add mod">
          <ac:chgData name="" userId="" providerId="" clId="Web-{B075AAEB-BF47-4494-BECB-B9C4E50482AC}" dt="2018-08-15T12:37:34.334" v="728"/>
          <ac:spMkLst>
            <pc:docMk/>
            <pc:sldMk cId="1191557872" sldId="280"/>
            <ac:spMk id="3" creationId="{C00E6070-402D-46BD-8F52-4A9DE06A6A8C}"/>
          </ac:spMkLst>
        </pc:spChg>
        <pc:spChg chg="mod">
          <ac:chgData name="" userId="" providerId="" clId="Web-{B075AAEB-BF47-4494-BECB-B9C4E50482AC}" dt="2018-08-15T12:37:32.303" v="726" actId="20577"/>
          <ac:spMkLst>
            <pc:docMk/>
            <pc:sldMk cId="1191557872" sldId="280"/>
            <ac:spMk id="8" creationId="{5CA507F1-0929-4BE6-A1EA-1421DC5328A8}"/>
          </ac:spMkLst>
        </pc:spChg>
        <pc:picChg chg="add">
          <ac:chgData name="" userId="" providerId="" clId="Web-{B075AAEB-BF47-4494-BECB-B9C4E50482AC}" dt="2018-08-15T12:37:37.177" v="729"/>
          <ac:picMkLst>
            <pc:docMk/>
            <pc:sldMk cId="1191557872" sldId="280"/>
            <ac:picMk id="4" creationId="{4E727D94-1572-4972-8252-1051382E9D24}"/>
          </ac:picMkLst>
        </pc:picChg>
        <pc:picChg chg="del">
          <ac:chgData name="" userId="" providerId="" clId="Web-{B075AAEB-BF47-4494-BECB-B9C4E50482AC}" dt="2018-08-15T12:37:34.334" v="728"/>
          <ac:picMkLst>
            <pc:docMk/>
            <pc:sldMk cId="1191557872" sldId="280"/>
            <ac:picMk id="7" creationId="{9215F7B9-6A2D-4590-A30C-B0455D5A37C8}"/>
          </ac:picMkLst>
        </pc:picChg>
      </pc:sldChg>
      <pc:sldChg chg="addSp delSp modSp modNotes">
        <pc:chgData name="" userId="" providerId="" clId="Web-{B075AAEB-BF47-4494-BECB-B9C4E50482AC}" dt="2018-08-15T12:41:09.606" v="860"/>
        <pc:sldMkLst>
          <pc:docMk/>
          <pc:sldMk cId="1503947032" sldId="281"/>
        </pc:sldMkLst>
        <pc:spChg chg="add del mod">
          <ac:chgData name="" userId="" providerId="" clId="Web-{B075AAEB-BF47-4494-BECB-B9C4E50482AC}" dt="2018-08-15T12:39:52.734" v="799"/>
          <ac:spMkLst>
            <pc:docMk/>
            <pc:sldMk cId="1503947032" sldId="281"/>
            <ac:spMk id="3" creationId="{66558EBD-B0B0-4E33-98FD-0F34A333DD3D}"/>
          </ac:spMkLst>
        </pc:spChg>
        <pc:spChg chg="mod">
          <ac:chgData name="" userId="" providerId="" clId="Web-{B075AAEB-BF47-4494-BECB-B9C4E50482AC}" dt="2018-08-15T12:39:43.078" v="761" actId="20577"/>
          <ac:spMkLst>
            <pc:docMk/>
            <pc:sldMk cId="1503947032" sldId="281"/>
            <ac:spMk id="6" creationId="{389A6C28-5A79-460E-8B94-07812DD1F07F}"/>
          </ac:spMkLst>
        </pc:spChg>
        <pc:spChg chg="mod">
          <ac:chgData name="" userId="" providerId="" clId="Web-{B075AAEB-BF47-4494-BECB-B9C4E50482AC}" dt="2018-08-15T12:40:28.014" v="848" actId="20577"/>
          <ac:spMkLst>
            <pc:docMk/>
            <pc:sldMk cId="1503947032" sldId="281"/>
            <ac:spMk id="8" creationId="{5CA507F1-0929-4BE6-A1EA-1421DC5328A8}"/>
          </ac:spMkLst>
        </pc:spChg>
        <pc:spChg chg="add del mod">
          <ac:chgData name="" userId="" providerId="" clId="Web-{B075AAEB-BF47-4494-BECB-B9C4E50482AC}" dt="2018-08-15T12:40:43.232" v="851"/>
          <ac:spMkLst>
            <pc:docMk/>
            <pc:sldMk cId="1503947032" sldId="281"/>
            <ac:spMk id="12" creationId="{79B7F7C6-88ED-4B6E-86A4-FBF47FB15B25}"/>
          </ac:spMkLst>
        </pc:spChg>
        <pc:picChg chg="add del mod ord modCrop">
          <ac:chgData name="" userId="" providerId="" clId="Web-{B075AAEB-BF47-4494-BECB-B9C4E50482AC}" dt="2018-08-15T12:40:39.482" v="850"/>
          <ac:picMkLst>
            <pc:docMk/>
            <pc:sldMk cId="1503947032" sldId="281"/>
            <ac:picMk id="4" creationId="{385A2C4E-3591-43F3-9782-F60B3F84DDD6}"/>
          </ac:picMkLst>
        </pc:picChg>
        <pc:picChg chg="del">
          <ac:chgData name="" userId="" providerId="" clId="Web-{B075AAEB-BF47-4494-BECB-B9C4E50482AC}" dt="2018-08-15T12:39:40.438" v="758"/>
          <ac:picMkLst>
            <pc:docMk/>
            <pc:sldMk cId="1503947032" sldId="281"/>
            <ac:picMk id="5" creationId="{64C1403A-61FF-43F4-B6DB-8EF8A199187B}"/>
          </ac:picMkLst>
        </pc:picChg>
        <pc:picChg chg="add del mod">
          <ac:chgData name="" userId="" providerId="" clId="Web-{B075AAEB-BF47-4494-BECB-B9C4E50482AC}" dt="2018-08-15T12:39:59.750" v="806"/>
          <ac:picMkLst>
            <pc:docMk/>
            <pc:sldMk cId="1503947032" sldId="281"/>
            <ac:picMk id="9" creationId="{46DF1381-F3FA-4321-906D-1299B585F9B6}"/>
          </ac:picMkLst>
        </pc:picChg>
        <pc:picChg chg="add mod ord modCrop">
          <ac:chgData name="" userId="" providerId="" clId="Web-{B075AAEB-BF47-4494-BECB-B9C4E50482AC}" dt="2018-08-15T12:40:51.638" v="853"/>
          <ac:picMkLst>
            <pc:docMk/>
            <pc:sldMk cId="1503947032" sldId="281"/>
            <ac:picMk id="13" creationId="{80620C0A-A789-4C03-B80F-9FCE9EE51724}"/>
          </ac:picMkLst>
        </pc:picChg>
      </pc:sldChg>
      <pc:sldChg chg="addSp delSp modSp modNotes">
        <pc:chgData name="" userId="" providerId="" clId="Web-{B075AAEB-BF47-4494-BECB-B9C4E50482AC}" dt="2018-08-15T12:41:23.293" v="864" actId="20577"/>
        <pc:sldMkLst>
          <pc:docMk/>
          <pc:sldMk cId="2388529023" sldId="282"/>
        </pc:sldMkLst>
        <pc:spChg chg="add mod">
          <ac:chgData name="" userId="" providerId="" clId="Web-{B075AAEB-BF47-4494-BECB-B9C4E50482AC}" dt="2018-08-15T12:40:56.419" v="854"/>
          <ac:spMkLst>
            <pc:docMk/>
            <pc:sldMk cId="2388529023" sldId="282"/>
            <ac:spMk id="3" creationId="{7830BABF-3FC9-4F4A-9ECB-B861535529C2}"/>
          </ac:spMkLst>
        </pc:spChg>
        <pc:spChg chg="mod">
          <ac:chgData name="" userId="" providerId="" clId="Web-{B075AAEB-BF47-4494-BECB-B9C4E50482AC}" dt="2018-08-15T12:41:23.293" v="864" actId="20577"/>
          <ac:spMkLst>
            <pc:docMk/>
            <pc:sldMk cId="2388529023" sldId="282"/>
            <ac:spMk id="8" creationId="{5CA507F1-0929-4BE6-A1EA-1421DC5328A8}"/>
          </ac:spMkLst>
        </pc:spChg>
        <pc:picChg chg="add">
          <ac:chgData name="" userId="" providerId="" clId="Web-{B075AAEB-BF47-4494-BECB-B9C4E50482AC}" dt="2018-08-15T12:40:57.638" v="855"/>
          <ac:picMkLst>
            <pc:docMk/>
            <pc:sldMk cId="2388529023" sldId="282"/>
            <ac:picMk id="4" creationId="{617A77A6-7CBE-4804-806F-E1C87E099740}"/>
          </ac:picMkLst>
        </pc:picChg>
        <pc:picChg chg="del">
          <ac:chgData name="" userId="" providerId="" clId="Web-{B075AAEB-BF47-4494-BECB-B9C4E50482AC}" dt="2018-08-15T12:40:56.419" v="854"/>
          <ac:picMkLst>
            <pc:docMk/>
            <pc:sldMk cId="2388529023" sldId="282"/>
            <ac:picMk id="5" creationId="{64C1403A-61FF-43F4-B6DB-8EF8A199187B}"/>
          </ac:picMkLst>
        </pc:picChg>
      </pc:sldChg>
      <pc:sldChg chg="del">
        <pc:chgData name="" userId="" providerId="" clId="Web-{B075AAEB-BF47-4494-BECB-B9C4E50482AC}" dt="2018-08-15T12:41:11.434" v="861"/>
        <pc:sldMkLst>
          <pc:docMk/>
          <pc:sldMk cId="3527218526" sldId="283"/>
        </pc:sldMkLst>
      </pc:sldChg>
      <pc:sldChg chg="del">
        <pc:chgData name="" userId="" providerId="" clId="Web-{B075AAEB-BF47-4494-BECB-B9C4E50482AC}" dt="2018-08-15T12:44:02.680" v="1036"/>
        <pc:sldMkLst>
          <pc:docMk/>
          <pc:sldMk cId="3650728279" sldId="284"/>
        </pc:sldMkLst>
      </pc:sldChg>
      <pc:sldChg chg="del">
        <pc:chgData name="" userId="" providerId="" clId="Web-{B075AAEB-BF47-4494-BECB-B9C4E50482AC}" dt="2018-08-15T12:44:01.774" v="1035"/>
        <pc:sldMkLst>
          <pc:docMk/>
          <pc:sldMk cId="699236904" sldId="285"/>
        </pc:sldMkLst>
      </pc:sldChg>
      <pc:sldChg chg="add del replId">
        <pc:chgData name="" userId="" providerId="" clId="Web-{B075AAEB-BF47-4494-BECB-B9C4E50482AC}" dt="2018-08-15T12:38:16.738" v="754"/>
        <pc:sldMkLst>
          <pc:docMk/>
          <pc:sldMk cId="1681049884" sldId="286"/>
        </pc:sldMkLst>
      </pc:sldChg>
    </pc:docChg>
  </pc:docChgLst>
  <pc:docChgLst>
    <pc:chgData clId="Web-{B53070A8-E6C6-4D5F-B775-0EF9FE16C11C}"/>
    <pc:docChg chg="modSld">
      <pc:chgData name="" userId="" providerId="" clId="Web-{B53070A8-E6C6-4D5F-B775-0EF9FE16C11C}" dt="2018-08-15T11:25:03.421" v="98"/>
      <pc:docMkLst>
        <pc:docMk/>
      </pc:docMkLst>
      <pc:sldChg chg="modSp">
        <pc:chgData name="" userId="" providerId="" clId="Web-{B53070A8-E6C6-4D5F-B775-0EF9FE16C11C}" dt="2018-08-15T11:22:39.417" v="4" actId="20577"/>
        <pc:sldMkLst>
          <pc:docMk/>
          <pc:sldMk cId="1129286599" sldId="256"/>
        </pc:sldMkLst>
        <pc:spChg chg="mod">
          <ac:chgData name="" userId="" providerId="" clId="Web-{B53070A8-E6C6-4D5F-B775-0EF9FE16C11C}" dt="2018-08-15T11:22:39.417" v="4" actId="20577"/>
          <ac:spMkLst>
            <pc:docMk/>
            <pc:sldMk cId="1129286599" sldId="256"/>
            <ac:spMk id="3" creationId="{185E0BF8-1F79-45E0-8133-A9357D0CDAAE}"/>
          </ac:spMkLst>
        </pc:spChg>
      </pc:sldChg>
      <pc:sldChg chg="modSp">
        <pc:chgData name="" userId="" providerId="" clId="Web-{B53070A8-E6C6-4D5F-B775-0EF9FE16C11C}" dt="2018-08-15T11:24:49.842" v="96" actId="20577"/>
        <pc:sldMkLst>
          <pc:docMk/>
          <pc:sldMk cId="443619307" sldId="258"/>
        </pc:sldMkLst>
        <pc:spChg chg="mod">
          <ac:chgData name="" userId="" providerId="" clId="Web-{B53070A8-E6C6-4D5F-B775-0EF9FE16C11C}" dt="2018-08-15T11:24:49.842" v="96" actId="20577"/>
          <ac:spMkLst>
            <pc:docMk/>
            <pc:sldMk cId="443619307" sldId="258"/>
            <ac:spMk id="7" creationId="{65746F59-6011-4A8E-9999-D4098C8DF592}"/>
          </ac:spMkLst>
        </pc:spChg>
      </pc:sldChg>
      <pc:sldChg chg="modSp">
        <pc:chgData name="" userId="" providerId="" clId="Web-{B53070A8-E6C6-4D5F-B775-0EF9FE16C11C}" dt="2018-08-15T11:23:48.388" v="23" actId="20577"/>
        <pc:sldMkLst>
          <pc:docMk/>
          <pc:sldMk cId="649707422" sldId="259"/>
        </pc:sldMkLst>
        <pc:spChg chg="mod">
          <ac:chgData name="" userId="" providerId="" clId="Web-{B53070A8-E6C6-4D5F-B775-0EF9FE16C11C}" dt="2018-08-15T11:23:41.825" v="15" actId="20577"/>
          <ac:spMkLst>
            <pc:docMk/>
            <pc:sldMk cId="649707422" sldId="259"/>
            <ac:spMk id="5" creationId="{DA963E0E-98EB-40AF-AF28-4179317589CB}"/>
          </ac:spMkLst>
        </pc:spChg>
        <pc:spChg chg="mod">
          <ac:chgData name="" userId="" providerId="" clId="Web-{B53070A8-E6C6-4D5F-B775-0EF9FE16C11C}" dt="2018-08-15T11:23:48.388" v="23" actId="20577"/>
          <ac:spMkLst>
            <pc:docMk/>
            <pc:sldMk cId="649707422" sldId="259"/>
            <ac:spMk id="8" creationId="{2107A419-FF58-42D9-8B04-B369ACFA708E}"/>
          </ac:spMkLst>
        </pc:spChg>
      </pc:sldChg>
      <pc:sldChg chg="addSp delSp modSp">
        <pc:chgData name="" userId="" providerId="" clId="Web-{B53070A8-E6C6-4D5F-B775-0EF9FE16C11C}" dt="2018-08-15T11:25:03.421" v="98"/>
        <pc:sldMkLst>
          <pc:docMk/>
          <pc:sldMk cId="3451835460" sldId="260"/>
        </pc:sldMkLst>
        <pc:spChg chg="add mod">
          <ac:chgData name="" userId="" providerId="" clId="Web-{B53070A8-E6C6-4D5F-B775-0EF9FE16C11C}" dt="2018-08-15T11:25:03.421" v="98"/>
          <ac:spMkLst>
            <pc:docMk/>
            <pc:sldMk cId="3451835460" sldId="260"/>
            <ac:spMk id="3" creationId="{34E990DB-B5C7-4816-A5F5-C89F6E5D3815}"/>
          </ac:spMkLst>
        </pc:spChg>
        <pc:picChg chg="del">
          <ac:chgData name="" userId="" providerId="" clId="Web-{B53070A8-E6C6-4D5F-B775-0EF9FE16C11C}" dt="2018-08-15T11:25:03.421" v="98"/>
          <ac:picMkLst>
            <pc:docMk/>
            <pc:sldMk cId="3451835460" sldId="260"/>
            <ac:picMk id="11" creationId="{73F9EA41-79A0-49B9-85D0-FB759646904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19-10-2018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a:t>
            </a:fld>
            <a:endParaRPr lang="nl-NL"/>
          </a:p>
        </p:txBody>
      </p:sp>
    </p:spTree>
    <p:extLst>
      <p:ext uri="{BB962C8B-B14F-4D97-AF65-F5344CB8AC3E}">
        <p14:creationId xmlns:p14="http://schemas.microsoft.com/office/powerpoint/2010/main" val="904004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13</a:t>
            </a:fld>
            <a:endParaRPr lang="nl-NL"/>
          </a:p>
        </p:txBody>
      </p:sp>
    </p:spTree>
    <p:extLst>
      <p:ext uri="{BB962C8B-B14F-4D97-AF65-F5344CB8AC3E}">
        <p14:creationId xmlns:p14="http://schemas.microsoft.com/office/powerpoint/2010/main" val="380545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sz="1200" b="1" kern="1200" dirty="0">
                <a:solidFill>
                  <a:schemeClr val="tx1"/>
                </a:solidFill>
                <a:effectLst/>
                <a:latin typeface="+mn-lt"/>
                <a:ea typeface="+mn-ea"/>
                <a:cs typeface="+mn-cs"/>
              </a:rPr>
              <a:t>Handletteren</a:t>
            </a:r>
          </a:p>
          <a:p>
            <a:pPr marL="0" indent="0">
              <a:buNone/>
            </a:pPr>
            <a:r>
              <a:rPr lang="nl-NL" sz="1200" dirty="0"/>
              <a:t>Handletter de woorden van Maarten Luther: ‘Rechtvaardigmaking: Hiermee staat of valt de kerk – Maarten Luther’. </a:t>
            </a:r>
            <a:endParaRPr lang="en-US" sz="1200"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2. Poster</a:t>
            </a:r>
          </a:p>
          <a:p>
            <a:r>
              <a:rPr lang="nl-NL" sz="1200" kern="1200" dirty="0">
                <a:solidFill>
                  <a:schemeClr val="tx1"/>
                </a:solidFill>
                <a:effectLst/>
                <a:latin typeface="+mn-lt"/>
                <a:ea typeface="+mn-ea"/>
                <a:cs typeface="+mn-cs"/>
              </a:rPr>
              <a:t>Maak twee of drietallen. Je hebt nu de eerste vijf lessen gehad over de keten van het heil. Probeer voor ieder onderwerp een pictogram te bedenken en te tekenen. Teken de pictogrammen op een A4 vel naast elkaar. Vertel vervolgens bij iedere pictogram wat dat onderdeel betekent.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36522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NL" sz="1200" kern="1200" dirty="0">
                <a:solidFill>
                  <a:schemeClr val="tx1"/>
                </a:solidFill>
                <a:effectLst/>
                <a:latin typeface="+mn-lt"/>
                <a:ea typeface="+mn-ea"/>
                <a:cs typeface="+mn-cs"/>
              </a:rPr>
              <a:t>De beleving van de rechtvaardiging is voor eenieder verschillend in de manier waarop dat ervaren wordt. Wat kenmerkend is: eigen zondigheid, geloof en vertrouwen in de Zaligmaker, alles van Hem verwachten, niets van onszelf</a:t>
            </a:r>
          </a:p>
          <a:p>
            <a:pPr lvl="1"/>
            <a:r>
              <a:rPr lang="nl-NL" sz="1200" kern="1200" dirty="0">
                <a:solidFill>
                  <a:schemeClr val="tx1"/>
                </a:solidFill>
                <a:effectLst/>
                <a:latin typeface="+mn-lt"/>
                <a:ea typeface="+mn-ea"/>
                <a:cs typeface="+mn-cs"/>
              </a:rPr>
              <a:t>Om het de jongeren duidelijk te maken voorbeelden uit Bijbel gebruiken</a:t>
            </a:r>
          </a:p>
          <a:p>
            <a:pPr lvl="2"/>
            <a:r>
              <a:rPr lang="nl-NL" sz="1200" kern="1200" dirty="0">
                <a:solidFill>
                  <a:schemeClr val="tx1"/>
                </a:solidFill>
                <a:effectLst/>
                <a:latin typeface="+mn-lt"/>
                <a:ea typeface="+mn-ea"/>
                <a:cs typeface="+mn-cs"/>
              </a:rPr>
              <a:t>Abraham</a:t>
            </a:r>
          </a:p>
          <a:p>
            <a:pPr lvl="2"/>
            <a:r>
              <a:rPr lang="nl-NL" sz="1200" kern="1200" dirty="0" err="1">
                <a:solidFill>
                  <a:schemeClr val="tx1"/>
                </a:solidFill>
                <a:effectLst/>
                <a:latin typeface="+mn-lt"/>
                <a:ea typeface="+mn-ea"/>
                <a:cs typeface="+mn-cs"/>
              </a:rPr>
              <a:t>Rachab</a:t>
            </a:r>
            <a:endParaRPr lang="nl-NL" sz="1200" kern="1200" dirty="0">
              <a:solidFill>
                <a:schemeClr val="tx1"/>
              </a:solidFill>
              <a:effectLst/>
              <a:latin typeface="+mn-lt"/>
              <a:ea typeface="+mn-ea"/>
              <a:cs typeface="+mn-cs"/>
            </a:endParaRPr>
          </a:p>
          <a:p>
            <a:pPr lvl="2"/>
            <a:r>
              <a:rPr lang="nl-NL" sz="1200" kern="1200" dirty="0">
                <a:solidFill>
                  <a:schemeClr val="tx1"/>
                </a:solidFill>
                <a:effectLst/>
                <a:latin typeface="+mn-lt"/>
                <a:ea typeface="+mn-ea"/>
                <a:cs typeface="+mn-cs"/>
              </a:rPr>
              <a:t>Ruth</a:t>
            </a:r>
          </a:p>
          <a:p>
            <a:pPr lvl="2"/>
            <a:r>
              <a:rPr lang="nl-NL" sz="1200" kern="1200" dirty="0">
                <a:solidFill>
                  <a:schemeClr val="tx1"/>
                </a:solidFill>
                <a:effectLst/>
                <a:latin typeface="+mn-lt"/>
                <a:ea typeface="+mn-ea"/>
                <a:cs typeface="+mn-cs"/>
              </a:rPr>
              <a:t>Samuël</a:t>
            </a:r>
          </a:p>
          <a:p>
            <a:pPr lvl="2"/>
            <a:r>
              <a:rPr lang="nl-NL" sz="1200" kern="1200" dirty="0">
                <a:solidFill>
                  <a:schemeClr val="tx1"/>
                </a:solidFill>
                <a:effectLst/>
                <a:latin typeface="+mn-lt"/>
                <a:ea typeface="+mn-ea"/>
                <a:cs typeface="+mn-cs"/>
              </a:rPr>
              <a:t>Paulus</a:t>
            </a:r>
          </a:p>
          <a:p>
            <a:pPr lvl="2"/>
            <a:r>
              <a:rPr lang="nl-NL" sz="1200" kern="1200" dirty="0">
                <a:solidFill>
                  <a:schemeClr val="tx1"/>
                </a:solidFill>
                <a:effectLst/>
                <a:latin typeface="+mn-lt"/>
                <a:ea typeface="+mn-ea"/>
                <a:cs typeface="+mn-cs"/>
              </a:rPr>
              <a:t>Timothéüs</a:t>
            </a:r>
          </a:p>
          <a:p>
            <a:pPr lvl="2"/>
            <a:r>
              <a:rPr lang="nl-NL" sz="1200" kern="1200" dirty="0">
                <a:solidFill>
                  <a:schemeClr val="tx1"/>
                </a:solidFill>
                <a:effectLst/>
                <a:latin typeface="+mn-lt"/>
                <a:ea typeface="+mn-ea"/>
                <a:cs typeface="+mn-cs"/>
              </a:rPr>
              <a:t>Petrus</a:t>
            </a:r>
          </a:p>
          <a:p>
            <a:pPr lvl="2"/>
            <a:r>
              <a:rPr lang="nl-NL" sz="1200" kern="1200" dirty="0">
                <a:solidFill>
                  <a:schemeClr val="tx1"/>
                </a:solidFill>
                <a:effectLst/>
                <a:latin typeface="+mn-lt"/>
                <a:ea typeface="+mn-ea"/>
                <a:cs typeface="+mn-cs"/>
              </a:rPr>
              <a:t>Johannes</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516384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de Psalm kan een keuze worden gemaakt.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200" kern="1200" dirty="0">
                <a:solidFill>
                  <a:schemeClr val="tx1"/>
                </a:solidFill>
                <a:effectLst/>
                <a:latin typeface="+mn-lt"/>
                <a:ea typeface="+mn-ea"/>
                <a:cs typeface="+mn-cs"/>
              </a:rPr>
              <a:t>Laat een catechisant de binnenkomer op pagina </a:t>
            </a:r>
            <a:r>
              <a:rPr lang="nl-NL" dirty="0"/>
              <a:t>35 voorlezen</a:t>
            </a:r>
            <a:r>
              <a:rPr lang="nl-NL" sz="1200" kern="1200" dirty="0">
                <a:solidFill>
                  <a:schemeClr val="tx1"/>
                </a:solidFill>
                <a:effectLst/>
                <a:latin typeface="+mn-lt"/>
                <a:ea typeface="+mn-ea"/>
                <a:cs typeface="+mn-cs"/>
              </a:rPr>
              <a:t>.</a:t>
            </a:r>
            <a:r>
              <a:rPr lang="nl-NL" dirty="0"/>
              <a: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Volkomen in overeenstemming zijn met Gods wil en wet. </a:t>
            </a:r>
          </a:p>
          <a:p>
            <a:r>
              <a:rPr lang="nl-NL" dirty="0"/>
              <a:t>Zonder betaling betekent het voor eeuwig omkomen in de hel. </a:t>
            </a:r>
          </a:p>
          <a:p>
            <a:r>
              <a:rPr lang="nl-NL" dirty="0"/>
              <a:t>Door de Heere Jezus Christus.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Met een </a:t>
            </a:r>
            <a:r>
              <a:rPr lang="nl-NL" dirty="0" err="1">
                <a:cs typeface="Calibri"/>
              </a:rPr>
              <a:t>rechtzaak</a:t>
            </a:r>
            <a:endParaRPr lang="nl-NL" dirty="0">
              <a:cs typeface="Calibri"/>
            </a:endParaRPr>
          </a:p>
          <a:p>
            <a:r>
              <a:rPr lang="nl-NL" dirty="0">
                <a:cs typeface="Calibri"/>
              </a:rPr>
              <a:t>De zondaar</a:t>
            </a:r>
          </a:p>
          <a:p>
            <a:r>
              <a:rPr lang="nl-NL" dirty="0">
                <a:cs typeface="Calibri"/>
              </a:rPr>
              <a:t>De wet</a:t>
            </a:r>
          </a:p>
          <a:p>
            <a:r>
              <a:rPr lang="nl-NL" dirty="0">
                <a:cs typeface="Calibri"/>
              </a:rPr>
              <a:t>God</a:t>
            </a:r>
          </a:p>
          <a:p>
            <a:r>
              <a:rPr lang="nl-NL" dirty="0">
                <a:cs typeface="Calibri"/>
              </a:rPr>
              <a:t>Heere Jezus Christus</a:t>
            </a:r>
          </a:p>
          <a:p>
            <a:endParaRPr lang="nl-NL" dirty="0">
              <a:cs typeface="Calibri"/>
            </a:endParaRPr>
          </a:p>
          <a:p>
            <a:endParaRPr lang="nl-NL" dirty="0">
              <a:cs typeface="Calibri"/>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Genoegdoening: de schuld is betaald.</a:t>
            </a:r>
          </a:p>
          <a:p>
            <a:r>
              <a:rPr lang="nl-NL" dirty="0"/>
              <a:t>Gerechtigheid: in overeenstemming met Gods wet</a:t>
            </a:r>
          </a:p>
          <a:p>
            <a:r>
              <a:rPr lang="nl-NL" dirty="0"/>
              <a:t>Heiligheid: Apart gezet voor de Heere</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Dat kan alleen door het geloof in de Christus. </a:t>
            </a:r>
          </a:p>
          <a:p>
            <a:r>
              <a:rPr lang="nl-NL" dirty="0">
                <a:cs typeface="Calibri"/>
              </a:rPr>
              <a:t>Je sterft aan je zonden, je kent je schuld tegenover de Heere en ziet dat je verloren bent. Alleen Christus kan je redden en daarom vlucht je tot Hem.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Niet: dat je rechtvaardig wordt.</a:t>
            </a:r>
          </a:p>
          <a:p>
            <a:r>
              <a:rPr lang="nl-NL" dirty="0"/>
              <a:t>Wel: dat je rechtvaardig bent in Christus.</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a:p>
        </p:txBody>
      </p:sp>
    </p:spTree>
    <p:extLst>
      <p:ext uri="{BB962C8B-B14F-4D97-AF65-F5344CB8AC3E}">
        <p14:creationId xmlns:p14="http://schemas.microsoft.com/office/powerpoint/2010/main" val="189472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15-17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284947793"/>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werkingsvrag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p:nvPicPr>
        <p:blipFill>
          <a:blip r:embed="rId3"/>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pic>
        <p:nvPicPr>
          <p:cNvPr id="7" name="Afbeelding 6">
            <a:extLst>
              <a:ext uri="{FF2B5EF4-FFF2-40B4-BE49-F238E27FC236}">
                <a16:creationId xmlns:a16="http://schemas.microsoft.com/office/drawing/2014/main" id="{40DBAA9B-E753-4528-B73C-DE62BBA51CF5}"/>
              </a:ext>
            </a:extLst>
          </p:cNvPr>
          <p:cNvPicPr>
            <a:picLocks noChangeAspect="1"/>
          </p:cNvPicPr>
          <p:nvPr userDrawn="1"/>
        </p:nvPicPr>
        <p:blipFill>
          <a:blip r:embed="rId3"/>
          <a:stretch>
            <a:fillRect/>
          </a:stretch>
        </p:blipFill>
        <p:spPr>
          <a:xfrm>
            <a:off x="10463808" y="4064586"/>
            <a:ext cx="1728192" cy="2793413"/>
          </a:xfrm>
          <a:prstGeom prst="rect">
            <a:avLst/>
          </a:prstGeom>
        </p:spPr>
      </p:pic>
      <p:sp>
        <p:nvSpPr>
          <p:cNvPr id="8" name="Tekstvak 7">
            <a:extLst>
              <a:ext uri="{FF2B5EF4-FFF2-40B4-BE49-F238E27FC236}">
                <a16:creationId xmlns:a16="http://schemas.microsoft.com/office/drawing/2014/main" id="{B104238B-7B84-4B99-9868-341DB0951786}"/>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018388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envat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
        <p:nvSpPr>
          <p:cNvPr id="6" name="Tekstvak 5">
            <a:extLst>
              <a:ext uri="{FF2B5EF4-FFF2-40B4-BE49-F238E27FC236}">
                <a16:creationId xmlns:a16="http://schemas.microsoft.com/office/drawing/2014/main" id="{0F54074E-193E-4EF1-AA30-BDB52B488DC3}"/>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87711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Woordwe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243E51A-68A7-8743-8304-6C8E7588F314}"/>
              </a:ext>
            </a:extLst>
          </p:cNvPr>
          <p:cNvSpPr/>
          <p:nvPr/>
        </p:nvSpPr>
        <p:spPr>
          <a:xfrm>
            <a:off x="2711450" y="1628800"/>
            <a:ext cx="9288463" cy="504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DBC451DF-54BA-4CD2-A5CC-833BB4BD5AEC}"/>
              </a:ext>
            </a:extLst>
          </p:cNvPr>
          <p:cNvSpPr txBox="1"/>
          <p:nvPr/>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
        <p:nvSpPr>
          <p:cNvPr id="13" name="Ovaal 12">
            <a:extLst>
              <a:ext uri="{FF2B5EF4-FFF2-40B4-BE49-F238E27FC236}">
                <a16:creationId xmlns:a16="http://schemas.microsoft.com/office/drawing/2014/main" id="{A97B5B2D-C1F4-DD4F-B8BA-2114AC2025F3}"/>
              </a:ext>
            </a:extLst>
          </p:cNvPr>
          <p:cNvSpPr/>
          <p:nvPr/>
        </p:nvSpPr>
        <p:spPr>
          <a:xfrm>
            <a:off x="6528048" y="3120179"/>
            <a:ext cx="1769423" cy="176942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C7ABBBAB-32D0-0641-80EB-E9456AD1F45E}"/>
              </a:ext>
            </a:extLst>
          </p:cNvPr>
          <p:cNvSpPr>
            <a:spLocks noGrp="1"/>
          </p:cNvSpPr>
          <p:nvPr>
            <p:ph type="body" sz="quarter" idx="13" hasCustomPrompt="1"/>
          </p:nvPr>
        </p:nvSpPr>
        <p:spPr>
          <a:xfrm>
            <a:off x="6600056" y="3501008"/>
            <a:ext cx="1625406" cy="1008112"/>
          </a:xfrm>
        </p:spPr>
        <p:txBody>
          <a:bodyPr anchor="ctr"/>
          <a:lstStyle>
            <a:lvl1pPr marL="0" indent="0" algn="ctr">
              <a:buNone/>
              <a:defRPr/>
            </a:lvl1pPr>
            <a:lvl2pPr>
              <a:defRPr/>
            </a:lvl2pPr>
          </a:lstStyle>
          <a:p>
            <a:pPr lvl="0"/>
            <a:r>
              <a:rPr lang="nl-NL" dirty="0"/>
              <a:t>tekst</a:t>
            </a:r>
          </a:p>
        </p:txBody>
      </p:sp>
    </p:spTree>
    <p:extLst>
      <p:ext uri="{BB962C8B-B14F-4D97-AF65-F5344CB8AC3E}">
        <p14:creationId xmlns:p14="http://schemas.microsoft.com/office/powerpoint/2010/main" val="3236200470"/>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ha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
        <p:nvSpPr>
          <p:cNvPr id="7" name="Tekstvak 6">
            <a:extLst>
              <a:ext uri="{FF2B5EF4-FFF2-40B4-BE49-F238E27FC236}">
                <a16:creationId xmlns:a16="http://schemas.microsoft.com/office/drawing/2014/main" id="{FC94B6F1-A177-494A-9999-075E44B38E68}"/>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729409155"/>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gemeen - Tekst +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3451681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lgemeen - Opsomm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2817874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gemeen -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984109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gemeen - Afbeelding gro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1881877697"/>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2276763452"/>
      </p:ext>
    </p:extLst>
  </p:cSld>
  <p:clrMapOvr>
    <a:masterClrMapping/>
  </p:clrMapOvr>
  <p:extLst mod="1">
    <p:ext uri="{DCECCB84-F9BA-43D5-87BE-67443E8EF086}">
      <p15:sldGuideLst xmlns:p15="http://schemas.microsoft.com/office/powerpoint/2012/main">
        <p15:guide id="1" pos="27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4056172676"/>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711624" y="1396800"/>
            <a:ext cx="6785842" cy="954000"/>
          </a:xfrm>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
        <p:nvSpPr>
          <p:cNvPr id="8" name="Tijdelijke aanduiding voor tekst 7">
            <a:extLst>
              <a:ext uri="{FF2B5EF4-FFF2-40B4-BE49-F238E27FC236}">
                <a16:creationId xmlns:a16="http://schemas.microsoft.com/office/drawing/2014/main" id="{9BCABE50-98C8-C84A-BD53-C505E61BAA24}"/>
              </a:ext>
            </a:extLst>
          </p:cNvPr>
          <p:cNvSpPr>
            <a:spLocks noGrp="1"/>
          </p:cNvSpPr>
          <p:nvPr>
            <p:ph type="body" sz="quarter" idx="14" hasCustomPrompt="1"/>
          </p:nvPr>
        </p:nvSpPr>
        <p:spPr>
          <a:xfrm>
            <a:off x="3647728" y="3068960"/>
            <a:ext cx="1728416" cy="360040"/>
          </a:xfrm>
        </p:spPr>
        <p:txBody>
          <a:bodyPr>
            <a:normAutofit/>
          </a:bodyPr>
          <a:lstStyle>
            <a:lvl1pPr marL="0" indent="0">
              <a:buNone/>
              <a:defRPr sz="1400" b="1"/>
            </a:lvl1pPr>
          </a:lstStyle>
          <a:p>
            <a:pPr lvl="0"/>
            <a:r>
              <a:rPr lang="nl-NL" dirty="0"/>
              <a:t>Hoofd - weten</a:t>
            </a:r>
          </a:p>
        </p:txBody>
      </p:sp>
      <p:sp>
        <p:nvSpPr>
          <p:cNvPr id="9" name="Tijdelijke aanduiding voor tekst 7">
            <a:extLst>
              <a:ext uri="{FF2B5EF4-FFF2-40B4-BE49-F238E27FC236}">
                <a16:creationId xmlns:a16="http://schemas.microsoft.com/office/drawing/2014/main" id="{0983612F-78D4-634A-9145-FAAECEACEE5C}"/>
              </a:ext>
            </a:extLst>
          </p:cNvPr>
          <p:cNvSpPr>
            <a:spLocks noGrp="1"/>
          </p:cNvSpPr>
          <p:nvPr>
            <p:ph type="body" sz="quarter" idx="15" hasCustomPrompt="1"/>
          </p:nvPr>
        </p:nvSpPr>
        <p:spPr>
          <a:xfrm>
            <a:off x="6572597" y="3068960"/>
            <a:ext cx="1728416" cy="360040"/>
          </a:xfrm>
        </p:spPr>
        <p:txBody>
          <a:bodyPr>
            <a:normAutofit/>
          </a:bodyPr>
          <a:lstStyle>
            <a:lvl1pPr marL="0" indent="0">
              <a:buNone/>
              <a:defRPr sz="1400" b="1"/>
            </a:lvl1pPr>
          </a:lstStyle>
          <a:p>
            <a:pPr lvl="0"/>
            <a:r>
              <a:rPr lang="nl-NL" dirty="0"/>
              <a:t>Hart - beseffen</a:t>
            </a:r>
          </a:p>
        </p:txBody>
      </p:sp>
      <p:sp>
        <p:nvSpPr>
          <p:cNvPr id="10" name="Tijdelijke aanduiding voor tekst 7">
            <a:extLst>
              <a:ext uri="{FF2B5EF4-FFF2-40B4-BE49-F238E27FC236}">
                <a16:creationId xmlns:a16="http://schemas.microsoft.com/office/drawing/2014/main" id="{1AE9DBC3-67A8-2246-AE2E-FAD25CAF555E}"/>
              </a:ext>
            </a:extLst>
          </p:cNvPr>
          <p:cNvSpPr>
            <a:spLocks noGrp="1"/>
          </p:cNvSpPr>
          <p:nvPr>
            <p:ph type="body" sz="quarter" idx="16" hasCustomPrompt="1"/>
          </p:nvPr>
        </p:nvSpPr>
        <p:spPr>
          <a:xfrm>
            <a:off x="9497466" y="3068960"/>
            <a:ext cx="1783110" cy="360040"/>
          </a:xfrm>
        </p:spPr>
        <p:txBody>
          <a:bodyPr>
            <a:normAutofit/>
          </a:bodyPr>
          <a:lstStyle>
            <a:lvl1pPr marL="0" indent="0">
              <a:buNone/>
              <a:defRPr sz="1400" b="1"/>
            </a:lvl1pPr>
          </a:lstStyle>
          <a:p>
            <a:pPr lvl="0"/>
            <a:r>
              <a:rPr lang="nl-NL" dirty="0"/>
              <a:t>Handen - kunnen</a:t>
            </a:r>
          </a:p>
        </p:txBody>
      </p:sp>
    </p:spTree>
    <p:extLst>
      <p:ext uri="{BB962C8B-B14F-4D97-AF65-F5344CB8AC3E}">
        <p14:creationId xmlns:p14="http://schemas.microsoft.com/office/powerpoint/2010/main" val="2188062596"/>
      </p:ext>
    </p:extLst>
  </p:cSld>
  <p:clrMapOvr>
    <a:masterClrMapping/>
  </p:clrMapOvr>
  <p:extLst mod="1">
    <p:ext uri="{DCECCB84-F9BA-43D5-87BE-67443E8EF086}">
      <p15:sldGuideLst xmlns:p15="http://schemas.microsoft.com/office/powerpoint/2012/main">
        <p15:guide id="1" orient="horz" pos="42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674201611"/>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e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
        <p:nvSpPr>
          <p:cNvPr id="10" name="Tekstvak 9">
            <a:extLst>
              <a:ext uri="{FF2B5EF4-FFF2-40B4-BE49-F238E27FC236}">
                <a16:creationId xmlns:a16="http://schemas.microsoft.com/office/drawing/2014/main" id="{259D14A4-71F6-4789-84C8-DCD3BFD5ACBB}"/>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322713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jbelstud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
        <p:nvSpPr>
          <p:cNvPr id="8" name="Tekstvak 7">
            <a:extLst>
              <a:ext uri="{FF2B5EF4-FFF2-40B4-BE49-F238E27FC236}">
                <a16:creationId xmlns:a16="http://schemas.microsoft.com/office/drawing/2014/main" id="{0DF3E790-DD40-46A6-AA6D-8F969E5C960B}"/>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36070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uiswerk vandaa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
        <p:nvSpPr>
          <p:cNvPr id="7" name="Tekstvak 6">
            <a:extLst>
              <a:ext uri="{FF2B5EF4-FFF2-40B4-BE49-F238E27FC236}">
                <a16:creationId xmlns:a16="http://schemas.microsoft.com/office/drawing/2014/main" id="{F354A454-1416-4E0C-8DDC-90CA271F39D0}"/>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415975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uiswerk volgende keer - leeropdrac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volgende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7" name="Tekstvak 6">
            <a:extLst>
              <a:ext uri="{FF2B5EF4-FFF2-40B4-BE49-F238E27FC236}">
                <a16:creationId xmlns:a16="http://schemas.microsoft.com/office/drawing/2014/main" id="{24DF081C-ECCD-4910-972E-0813AF8C96A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28558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uiswerk volgende keer - leeropdracht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
        <p:nvSpPr>
          <p:cNvPr id="6" name="Tekstvak 5">
            <a:extLst>
              <a:ext uri="{FF2B5EF4-FFF2-40B4-BE49-F238E27FC236}">
                <a16:creationId xmlns:a16="http://schemas.microsoft.com/office/drawing/2014/main" id="{C87046A6-9E50-4267-BE3B-5C16B359CE42}"/>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37053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nnenko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
        <p:nvSpPr>
          <p:cNvPr id="7" name="Tekstvak 6">
            <a:extLst>
              <a:ext uri="{FF2B5EF4-FFF2-40B4-BE49-F238E27FC236}">
                <a16:creationId xmlns:a16="http://schemas.microsoft.com/office/drawing/2014/main" id="{50012A65-20DB-4C79-A655-AFA3C3A40459}"/>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42500782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itle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
        <p:nvSpPr>
          <p:cNvPr id="6" name="Tekstvak 5">
            <a:extLst>
              <a:ext uri="{FF2B5EF4-FFF2-40B4-BE49-F238E27FC236}">
                <a16:creationId xmlns:a16="http://schemas.microsoft.com/office/drawing/2014/main" id="{1410338E-5EA4-4A66-8387-9E245900E0F0}"/>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33152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404617419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52" r:id="rId21"/>
    <p:sldLayoutId id="2147483653" r:id="rId22"/>
    <p:sldLayoutId id="2147483651" r:id="rId23"/>
    <p:sldLayoutId id="2147483659" r:id="rId24"/>
    <p:sldLayoutId id="2147483660" r:id="rId25"/>
    <p:sldLayoutId id="2147483655" r:id="rId26"/>
    <p:sldLayoutId id="2147483654" r:id="rId27"/>
    <p:sldLayoutId id="2147483657" r:id="rId28"/>
    <p:sldLayoutId id="2147483658" r:id="rId29"/>
    <p:sldLayoutId id="2147483662" r:id="rId30"/>
    <p:sldLayoutId id="2147483656" r:id="rId31"/>
    <p:sldLayoutId id="2147483663" r:id="rId32"/>
    <p:sldLayoutId id="2147483664" r:id="rId33"/>
    <p:sldLayoutId id="2147483665" r:id="rId34"/>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5" pos="3840" userDrawn="1">
          <p15:clr>
            <a:srgbClr val="F26B43"/>
          </p15:clr>
        </p15:guide>
        <p15:guide id="6" orient="horz" pos="2160" userDrawn="1">
          <p15:clr>
            <a:srgbClr val="F26B43"/>
          </p15:clr>
        </p15:guide>
        <p15:guide id="7" pos="1708" userDrawn="1">
          <p15:clr>
            <a:srgbClr val="F26B43"/>
          </p15:clr>
        </p15:guide>
        <p15:guide id="8"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Rechtvaardiging </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normAutofit/>
          </a:bodyPr>
          <a:lstStyle/>
          <a:p>
            <a:r>
              <a:rPr lang="nl-NL" dirty="0"/>
              <a:t>De orde van het heil</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8A7EA-5696-4040-86B9-C2EAF91E0388}"/>
              </a:ext>
            </a:extLst>
          </p:cNvPr>
          <p:cNvSpPr>
            <a:spLocks noGrp="1"/>
          </p:cNvSpPr>
          <p:nvPr>
            <p:ph type="title"/>
          </p:nvPr>
        </p:nvSpPr>
        <p:spPr/>
        <p:txBody>
          <a:bodyPr>
            <a:normAutofit fontScale="90000"/>
          </a:bodyPr>
          <a:lstStyle/>
          <a:p>
            <a:r>
              <a:rPr lang="nl-NL" sz="3600" dirty="0"/>
              <a:t>Blijvende rechtvaardiging</a:t>
            </a:r>
            <a:endParaRPr lang="nl-NL" dirty="0"/>
          </a:p>
        </p:txBody>
      </p:sp>
      <p:sp>
        <p:nvSpPr>
          <p:cNvPr id="3" name="Tijdelijke aanduiding voor tekst 2">
            <a:extLst>
              <a:ext uri="{FF2B5EF4-FFF2-40B4-BE49-F238E27FC236}">
                <a16:creationId xmlns:a16="http://schemas.microsoft.com/office/drawing/2014/main" id="{DBF39CAC-9B11-47A2-AC26-BD563EBA6BA4}"/>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solidFill>
                  <a:srgbClr val="000000"/>
                </a:solidFill>
                <a:latin typeface="Calibri"/>
                <a:cs typeface="Calibri"/>
              </a:rPr>
              <a:t>Wat betekent rechtvaardiging </a:t>
            </a:r>
            <a:r>
              <a:rPr lang="nl-NL" sz="1800" i="1" dirty="0">
                <a:solidFill>
                  <a:srgbClr val="000000"/>
                </a:solidFill>
                <a:latin typeface="Calibri"/>
                <a:cs typeface="Calibri"/>
              </a:rPr>
              <a:t>niet?</a:t>
            </a:r>
          </a:p>
          <a:p>
            <a:pPr marL="285750" indent="-285750">
              <a:buFont typeface="Arial" panose="020B0604020202020204" pitchFamily="34" charset="0"/>
              <a:buChar char="•"/>
            </a:pPr>
            <a:r>
              <a:rPr lang="nl-NL" sz="1800" dirty="0">
                <a:solidFill>
                  <a:srgbClr val="000000"/>
                </a:solidFill>
                <a:latin typeface="Calibri"/>
                <a:cs typeface="Calibri"/>
              </a:rPr>
              <a:t>Wat betekent rechtvaardiging </a:t>
            </a:r>
            <a:r>
              <a:rPr lang="nl-NL" sz="1800" i="1" dirty="0">
                <a:solidFill>
                  <a:srgbClr val="000000"/>
                </a:solidFill>
                <a:latin typeface="Calibri"/>
                <a:cs typeface="Calibri"/>
              </a:rPr>
              <a:t>wel?</a:t>
            </a:r>
            <a:endParaRPr lang="nl-NL" sz="1800" dirty="0">
              <a:solidFill>
                <a:srgbClr val="000000"/>
              </a:solidFill>
              <a:latin typeface="Calibri"/>
              <a:cs typeface="Calibri"/>
            </a:endParaRPr>
          </a:p>
        </p:txBody>
      </p:sp>
      <p:sp>
        <p:nvSpPr>
          <p:cNvPr id="4" name="Tijdelijke aanduiding voor verticale tekst 3">
            <a:extLst>
              <a:ext uri="{FF2B5EF4-FFF2-40B4-BE49-F238E27FC236}">
                <a16:creationId xmlns:a16="http://schemas.microsoft.com/office/drawing/2014/main" id="{E662B618-8F31-4277-A23D-14808099FC53}"/>
              </a:ext>
            </a:extLst>
          </p:cNvPr>
          <p:cNvSpPr>
            <a:spLocks noGrp="1"/>
          </p:cNvSpPr>
          <p:nvPr>
            <p:ph type="body" orient="vert" sz="quarter" idx="10"/>
          </p:nvPr>
        </p:nvSpPr>
        <p:spPr/>
        <p:txBody>
          <a:bodyPr>
            <a:normAutofit/>
          </a:bodyPr>
          <a:lstStyle/>
          <a:p>
            <a:r>
              <a:rPr lang="nl-NL" dirty="0"/>
              <a:t>Begrip: Blijvende rechtvaardiging</a:t>
            </a:r>
          </a:p>
        </p:txBody>
      </p:sp>
      <p:sp>
        <p:nvSpPr>
          <p:cNvPr id="6" name="Tijdelijke aanduiding voor afbeelding 5">
            <a:extLst>
              <a:ext uri="{FF2B5EF4-FFF2-40B4-BE49-F238E27FC236}">
                <a16:creationId xmlns:a16="http://schemas.microsoft.com/office/drawing/2014/main" id="{2E865084-F9C9-4890-93D8-527C2EB0823E}"/>
              </a:ext>
            </a:extLst>
          </p:cNvPr>
          <p:cNvSpPr>
            <a:spLocks noGrp="1"/>
          </p:cNvSpPr>
          <p:nvPr>
            <p:ph type="pic" sz="quarter" idx="12"/>
          </p:nvPr>
        </p:nvSpPr>
        <p:spPr/>
      </p:sp>
      <p:sp>
        <p:nvSpPr>
          <p:cNvPr id="8" name="Rechthoek 7">
            <a:extLst>
              <a:ext uri="{FF2B5EF4-FFF2-40B4-BE49-F238E27FC236}">
                <a16:creationId xmlns:a16="http://schemas.microsoft.com/office/drawing/2014/main" id="{73A37F88-6405-400D-9B17-26F6E8205628}"/>
              </a:ext>
            </a:extLst>
          </p:cNvPr>
          <p:cNvSpPr/>
          <p:nvPr/>
        </p:nvSpPr>
        <p:spPr>
          <a:xfrm>
            <a:off x="8826910" y="1396800"/>
            <a:ext cx="1296573" cy="369332"/>
          </a:xfrm>
          <a:prstGeom prst="rect">
            <a:avLst/>
          </a:prstGeom>
        </p:spPr>
        <p:txBody>
          <a:bodyPr wrap="none">
            <a:spAutoFit/>
          </a:bodyPr>
          <a:lstStyle/>
          <a:p>
            <a:r>
              <a:rPr lang="nl-NL" b="1" dirty="0">
                <a:solidFill>
                  <a:srgbClr val="FFFFFF"/>
                </a:solidFill>
                <a:latin typeface="SegoeUI-Bold"/>
              </a:rPr>
              <a:t>Verlossing</a:t>
            </a:r>
            <a:endParaRPr lang="nl-NL" dirty="0"/>
          </a:p>
        </p:txBody>
      </p:sp>
      <p:sp>
        <p:nvSpPr>
          <p:cNvPr id="10" name="Rechthoek 9">
            <a:extLst>
              <a:ext uri="{FF2B5EF4-FFF2-40B4-BE49-F238E27FC236}">
                <a16:creationId xmlns:a16="http://schemas.microsoft.com/office/drawing/2014/main" id="{6919D3DF-8D05-4E80-A270-DFE4307A7252}"/>
              </a:ext>
            </a:extLst>
          </p:cNvPr>
          <p:cNvSpPr/>
          <p:nvPr/>
        </p:nvSpPr>
        <p:spPr>
          <a:xfrm>
            <a:off x="7608168" y="4131747"/>
            <a:ext cx="971741" cy="369332"/>
          </a:xfrm>
          <a:prstGeom prst="rect">
            <a:avLst/>
          </a:prstGeom>
        </p:spPr>
        <p:txBody>
          <a:bodyPr wrap="none">
            <a:spAutoFit/>
          </a:bodyPr>
          <a:lstStyle/>
          <a:p>
            <a:r>
              <a:rPr lang="nl-NL" b="1" dirty="0">
                <a:solidFill>
                  <a:srgbClr val="FFFFFF"/>
                </a:solidFill>
                <a:latin typeface="SegoeUI-Bold"/>
              </a:rPr>
              <a:t>Ellende</a:t>
            </a:r>
            <a:endParaRPr lang="nl-NL" dirty="0"/>
          </a:p>
        </p:txBody>
      </p:sp>
      <p:sp>
        <p:nvSpPr>
          <p:cNvPr id="11" name="Rechthoek 10">
            <a:extLst>
              <a:ext uri="{FF2B5EF4-FFF2-40B4-BE49-F238E27FC236}">
                <a16:creationId xmlns:a16="http://schemas.microsoft.com/office/drawing/2014/main" id="{A1541E9A-8191-4EFA-B67C-FDE5BF1A6128}"/>
              </a:ext>
            </a:extLst>
          </p:cNvPr>
          <p:cNvSpPr/>
          <p:nvPr/>
        </p:nvSpPr>
        <p:spPr>
          <a:xfrm>
            <a:off x="10128662" y="4131747"/>
            <a:ext cx="1699568" cy="369332"/>
          </a:xfrm>
          <a:prstGeom prst="rect">
            <a:avLst/>
          </a:prstGeom>
        </p:spPr>
        <p:txBody>
          <a:bodyPr wrap="none">
            <a:spAutoFit/>
          </a:bodyPr>
          <a:lstStyle/>
          <a:p>
            <a:r>
              <a:rPr lang="nl-NL" b="1" dirty="0">
                <a:solidFill>
                  <a:srgbClr val="FFFFFF"/>
                </a:solidFill>
                <a:latin typeface="SegoeUI-Bold"/>
              </a:rPr>
              <a:t>Dankbaarheid</a:t>
            </a:r>
            <a:endParaRPr lang="nl-NL" dirty="0"/>
          </a:p>
        </p:txBody>
      </p:sp>
    </p:spTree>
    <p:extLst>
      <p:ext uri="{BB962C8B-B14F-4D97-AF65-F5344CB8AC3E}">
        <p14:creationId xmlns:p14="http://schemas.microsoft.com/office/powerpoint/2010/main" val="345160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sz="3600" dirty="0"/>
              <a:t>Verwerkingsvragen</a:t>
            </a:r>
            <a:endParaRPr lang="nl-NL" dirty="0"/>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vert="horz" lIns="91440" tIns="45720" rIns="91440" bIns="45720" rtlCol="0" anchor="t">
            <a:normAutofit/>
          </a:bodyPr>
          <a:lstStyle/>
          <a:p>
            <a:r>
              <a:rPr lang="nl-NL" dirty="0"/>
              <a:t>Bespreek de verwerkingsvragen op bladzijde 38.</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vert="horz" lIns="91440" tIns="45720" rIns="91440" bIns="45720" rtlCol="0" anchor="t">
            <a:normAutofit/>
          </a:bodyPr>
          <a:lstStyle/>
          <a:p>
            <a:pPr>
              <a:buNone/>
            </a:pPr>
            <a:r>
              <a:rPr lang="nl-NL" dirty="0"/>
              <a:t>Wij zijn in onszelf onrechtvaardig en verdien Gods oordeel.</a:t>
            </a:r>
          </a:p>
          <a:p>
            <a:pPr>
              <a:buNone/>
            </a:pPr>
            <a:r>
              <a:rPr lang="nl-NL" dirty="0"/>
              <a:t>Wij zijn alleen rechtvaardig als we leven van Christus’ gerechtigheid. </a:t>
            </a:r>
          </a:p>
          <a:p>
            <a:pPr>
              <a:buNone/>
            </a:pPr>
            <a:r>
              <a:rPr lang="nl-NL" dirty="0"/>
              <a:t>Wij worden niet rechtvaardig, maar de rechtvaardigheid wordt toegerekend. </a:t>
            </a:r>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(1)</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vert="horz" lIns="91440" tIns="45720" rIns="91440" bIns="45720" rtlCol="0" anchor="t">
            <a:normAutofit/>
          </a:bodyPr>
          <a:lstStyle/>
          <a:p>
            <a:pPr marL="0" indent="0">
              <a:buNone/>
            </a:pPr>
            <a:r>
              <a:rPr lang="nl-NL" sz="1800" b="1" dirty="0"/>
              <a:t>Handletteren</a:t>
            </a:r>
          </a:p>
          <a:p>
            <a:pPr marL="0" indent="0">
              <a:buNone/>
            </a:pPr>
            <a:endParaRPr lang="nl-NL" sz="1800" dirty="0"/>
          </a:p>
          <a:p>
            <a:pPr marL="0" indent="0">
              <a:buNone/>
            </a:pPr>
            <a:r>
              <a:rPr lang="nl-NL" sz="1800" dirty="0"/>
              <a:t>Handletter de woorden van Maarten Luther: ‘Rechtvaardigmaking: Hiermee staat of valt de kerk – Maarten Luther’. </a:t>
            </a:r>
            <a:endParaRPr lang="en-US" sz="1800"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Alternatieve verwerkingsopdracht (2)</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vert="horz" lIns="91440" tIns="45720" rIns="91440" bIns="45720" rtlCol="0" anchor="t">
            <a:normAutofit/>
          </a:bodyPr>
          <a:lstStyle/>
          <a:p>
            <a:pPr>
              <a:buNone/>
            </a:pPr>
            <a:r>
              <a:rPr lang="nl-NL" sz="1800" b="1" dirty="0"/>
              <a:t>Poster</a:t>
            </a:r>
            <a:endParaRPr lang="nl-NL" dirty="0"/>
          </a:p>
          <a:p>
            <a:pPr marL="0" indent="0">
              <a:buNone/>
            </a:pPr>
            <a:endParaRPr lang="nl-NL" sz="1800" b="1" dirty="0"/>
          </a:p>
          <a:p>
            <a:pPr marL="0" indent="0">
              <a:buNone/>
            </a:pPr>
            <a:r>
              <a:rPr lang="nl-NL" sz="1800" dirty="0"/>
              <a:t>Maak twee of drietallen. Je hebt nu de eerste vijf lessen gehad over de keten van het heil. Probeer voor ieder onderwerp een pictogram te bedenken en te tekenen. Teken de pictogrammen op een A4 vel naast elkaar. Vertel vervolgens bij iedere pictogram wat dat onderdeel betekent. </a:t>
            </a:r>
          </a:p>
        </p:txBody>
      </p:sp>
    </p:spTree>
    <p:extLst>
      <p:ext uri="{BB962C8B-B14F-4D97-AF65-F5344CB8AC3E}">
        <p14:creationId xmlns:p14="http://schemas.microsoft.com/office/powerpoint/2010/main" val="274567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vert="horz" lIns="91440" tIns="45720" rIns="91440" bIns="45720" rtlCol="0" anchor="t">
            <a:normAutofit/>
          </a:bodyPr>
          <a:lstStyle/>
          <a:p>
            <a:r>
              <a:rPr lang="nl-NL" dirty="0"/>
              <a:t>Rechtvaardigmaking door de Heere Jezus Christus, makkelijker kan het niet!</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921F2-083D-42F1-B388-BE476AE47400}"/>
              </a:ext>
            </a:extLst>
          </p:cNvPr>
          <p:cNvSpPr>
            <a:spLocks noGrp="1"/>
          </p:cNvSpPr>
          <p:nvPr>
            <p:ph type="title"/>
          </p:nvPr>
        </p:nvSpPr>
        <p:spPr/>
        <p:txBody>
          <a:bodyPr/>
          <a:lstStyle/>
          <a:p>
            <a:r>
              <a:rPr lang="nl-NL" dirty="0"/>
              <a:t>Verdieping</a:t>
            </a:r>
          </a:p>
        </p:txBody>
      </p:sp>
      <p:sp>
        <p:nvSpPr>
          <p:cNvPr id="3" name="Tijdelijke aanduiding voor tekst 2">
            <a:extLst>
              <a:ext uri="{FF2B5EF4-FFF2-40B4-BE49-F238E27FC236}">
                <a16:creationId xmlns:a16="http://schemas.microsoft.com/office/drawing/2014/main" id="{DB77884C-78A7-4064-82A1-D1CAC16F9469}"/>
              </a:ext>
            </a:extLst>
          </p:cNvPr>
          <p:cNvSpPr>
            <a:spLocks noGrp="1"/>
          </p:cNvSpPr>
          <p:nvPr>
            <p:ph type="body" sz="quarter" idx="11"/>
          </p:nvPr>
        </p:nvSpPr>
        <p:spPr/>
        <p:txBody>
          <a:bodyPr/>
          <a:lstStyle/>
          <a:p>
            <a:endParaRPr lang="nl-NL"/>
          </a:p>
        </p:txBody>
      </p:sp>
      <p:sp>
        <p:nvSpPr>
          <p:cNvPr id="4" name="Tijdelijke aanduiding voor verticale tekst 3">
            <a:extLst>
              <a:ext uri="{FF2B5EF4-FFF2-40B4-BE49-F238E27FC236}">
                <a16:creationId xmlns:a16="http://schemas.microsoft.com/office/drawing/2014/main" id="{D048F2F3-C09C-4551-BED9-B0B9E52B48D3}"/>
              </a:ext>
            </a:extLst>
          </p:cNvPr>
          <p:cNvSpPr>
            <a:spLocks noGrp="1"/>
          </p:cNvSpPr>
          <p:nvPr>
            <p:ph type="body" orient="vert" sz="quarter" idx="10"/>
          </p:nvPr>
        </p:nvSpPr>
        <p:spPr/>
        <p:txBody>
          <a:bodyPr/>
          <a:lstStyle/>
          <a:p>
            <a:r>
              <a:rPr lang="nl-NL" dirty="0"/>
              <a:t>Verdieping</a:t>
            </a:r>
          </a:p>
        </p:txBody>
      </p:sp>
      <p:pic>
        <p:nvPicPr>
          <p:cNvPr id="7" name="Tijdelijke aanduiding voor afbeelding 6">
            <a:extLst>
              <a:ext uri="{FF2B5EF4-FFF2-40B4-BE49-F238E27FC236}">
                <a16:creationId xmlns:a16="http://schemas.microsoft.com/office/drawing/2014/main" id="{6135BE6E-3481-4B14-96DB-B3187051FA9E}"/>
              </a:ext>
            </a:extLst>
          </p:cNvPr>
          <p:cNvPicPr>
            <a:picLocks noGrp="1" noChangeAspect="1"/>
          </p:cNvPicPr>
          <p:nvPr>
            <p:ph type="pic" sz="quarter" idx="12"/>
          </p:nvPr>
        </p:nvPicPr>
        <p:blipFill>
          <a:blip r:embed="rId3"/>
          <a:srcRect l="24191" r="24191"/>
          <a:stretch>
            <a:fillRect/>
          </a:stretch>
        </p:blipFill>
        <p:spPr/>
      </p:pic>
    </p:spTree>
    <p:extLst>
      <p:ext uri="{BB962C8B-B14F-4D97-AF65-F5344CB8AC3E}">
        <p14:creationId xmlns:p14="http://schemas.microsoft.com/office/powerpoint/2010/main" val="118816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vert="horz" lIns="91440" tIns="45720" rIns="91440" bIns="45720" rtlCol="0" anchor="t">
            <a:normAutofit/>
          </a:bodyPr>
          <a:lstStyle/>
          <a:p>
            <a:r>
              <a:rPr lang="nl-NL" sz="1800" b="1" dirty="0">
                <a:solidFill>
                  <a:prstClr val="black"/>
                </a:solidFill>
                <a:latin typeface="Calibri" panose="020F0502020204030204"/>
              </a:rPr>
              <a:t>Bespreek in groepjes van vier wat voor jullie rechtvaardigmaking betekent.</a:t>
            </a:r>
            <a:endParaRPr lang="nl-NL" sz="1800" dirty="0">
              <a:solidFill>
                <a:prstClr val="black"/>
              </a:solidFill>
              <a:latin typeface="Calibri" panose="020F0502020204030204"/>
            </a:endParaRPr>
          </a:p>
          <a:p>
            <a:pPr lvl="0" indent="-228600">
              <a:buFont typeface="Arial" panose="020B0604020202020204" pitchFamily="34" charset="0"/>
              <a:buChar char="•"/>
            </a:pPr>
            <a:r>
              <a:rPr lang="nl-NL" sz="1800" dirty="0">
                <a:solidFill>
                  <a:prstClr val="black"/>
                </a:solidFill>
                <a:latin typeface="Calibri" panose="020F0502020204030204"/>
              </a:rPr>
              <a:t>Schrijf het op pagina 40.</a:t>
            </a:r>
            <a:endParaRPr lang="nl-NL" sz="1800" dirty="0">
              <a:solidFill>
                <a:prstClr val="black"/>
              </a:solidFill>
              <a:latin typeface="Calibri" panose="020F0502020204030204"/>
              <a:cs typeface="Calibri"/>
            </a:endParaRP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vert="horz" lIns="91440" tIns="45720" rIns="91440" bIns="45720" rtlCol="0" anchor="t">
            <a:normAutofit/>
          </a:bodyPr>
          <a:lstStyle/>
          <a:p>
            <a:r>
              <a:rPr lang="nl-NL" dirty="0">
                <a:solidFill>
                  <a:srgbClr val="000000"/>
                </a:solidFill>
              </a:rPr>
              <a:t>Psalm 56:6</a:t>
            </a:r>
            <a:endParaRPr lang="nl-NL" dirty="0"/>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vert="horz" lIns="91440" tIns="45720" rIns="91440" bIns="45720" rtlCol="0" anchor="t">
            <a:normAutofit/>
          </a:bodyPr>
          <a:lstStyle/>
          <a:p>
            <a:r>
              <a:rPr lang="en-US" dirty="0"/>
              <a:t>2 Korinthe 5:11-21</a:t>
            </a:r>
          </a:p>
        </p:txBody>
      </p:sp>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vert="horz" lIns="91440" tIns="45720" rIns="91440" bIns="45720" rtlCol="0" anchor="t">
            <a:normAutofit/>
          </a:bodyPr>
          <a:lstStyle/>
          <a:p>
            <a:r>
              <a:rPr lang="nl-NL" dirty="0"/>
              <a:t>Bespreek de vragen bij de Bijbelstudie op blz. 35</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4" name="Tijdelijke aanduiding voor afbeelding 3">
            <a:extLst>
              <a:ext uri="{FF2B5EF4-FFF2-40B4-BE49-F238E27FC236}">
                <a16:creationId xmlns:a16="http://schemas.microsoft.com/office/drawing/2014/main" id="{B3DAC85C-F47B-4354-9D5C-1C74E02580BA}"/>
              </a:ext>
            </a:extLst>
          </p:cNvPr>
          <p:cNvPicPr>
            <a:picLocks noGrp="1" noChangeAspect="1"/>
          </p:cNvPicPr>
          <p:nvPr>
            <p:ph type="pic" sz="quarter" idx="12"/>
          </p:nvPr>
        </p:nvPicPr>
        <p:blipFill rotWithShape="1">
          <a:blip r:embed="rId3"/>
          <a:srcRect l="32500" r="32500"/>
          <a:stretch/>
        </p:blipFill>
        <p:spPr>
          <a:prstGeom prst="rect">
            <a:avLst/>
          </a:prstGeom>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vert="horz" lIns="91440" tIns="45720" rIns="91440" bIns="45720" rtlCol="0" anchor="t">
            <a:normAutofit/>
          </a:bodyPr>
          <a:lstStyle/>
          <a:p>
            <a:r>
              <a:rPr lang="nl-NL" dirty="0"/>
              <a:t>Ik weet dat de rechtvaardiging bestaat uit schenking en toerekening.</a:t>
            </a:r>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vert="horz" lIns="91440" tIns="45720" rIns="91440" bIns="45720" rtlCol="0" anchor="t">
            <a:normAutofit/>
          </a:bodyPr>
          <a:lstStyle/>
          <a:p>
            <a:r>
              <a:rPr lang="nl-NL" dirty="0"/>
              <a:t>Ik besef dat ik alleen door het geloof in Christus rechtvaardig voor God ben.</a:t>
            </a:r>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vert="horz" lIns="91440" tIns="45720" rIns="91440" bIns="45720" rtlCol="0" anchor="t">
            <a:normAutofit/>
          </a:bodyPr>
          <a:lstStyle/>
          <a:p>
            <a:r>
              <a:rPr lang="nl-NL" dirty="0"/>
              <a:t>Ik kan uitleggen wat het begrip  ‘rechtvaardiging’ betekent.</a:t>
            </a:r>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a:bodyPr>
          <a:lstStyle/>
          <a:p>
            <a:r>
              <a:rPr lang="en-US" dirty="0"/>
              <a:t>Kern</a:t>
            </a:r>
            <a:endParaRPr lang="nl-NL" dirty="0" err="1">
              <a:latin typeface="ITC Officina Serif Std Book"/>
            </a:endParaRP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solidFill>
                  <a:prstClr val="black"/>
                </a:solidFill>
                <a:latin typeface="Calibri" panose="020F0502020204030204"/>
              </a:rPr>
              <a:t>Wat betekent rechtvaardig zijn voor God?</a:t>
            </a:r>
          </a:p>
          <a:p>
            <a:pPr marL="285750" indent="-285750">
              <a:buFont typeface="Arial" panose="020B0604020202020204" pitchFamily="34" charset="0"/>
              <a:buChar char="•"/>
            </a:pPr>
            <a:r>
              <a:rPr lang="nl-NL" sz="1800" dirty="0">
                <a:solidFill>
                  <a:prstClr val="black"/>
                </a:solidFill>
                <a:latin typeface="Calibri" panose="020F0502020204030204"/>
              </a:rPr>
              <a:t>Wat gebeurt er als de schuld niet wordt betaald en de straf niet is gedragen?</a:t>
            </a:r>
          </a:p>
          <a:p>
            <a:pPr marL="285750" indent="-285750">
              <a:buFont typeface="Arial" panose="020B0604020202020204" pitchFamily="34" charset="0"/>
              <a:buChar char="•"/>
            </a:pPr>
            <a:r>
              <a:rPr lang="nl-NL" sz="1800" dirty="0">
                <a:solidFill>
                  <a:prstClr val="black"/>
                </a:solidFill>
                <a:latin typeface="Calibri" panose="020F0502020204030204"/>
              </a:rPr>
              <a:t>Hoe kan de schuld betaald en de straf gedragen worden?</a:t>
            </a:r>
            <a:endParaRPr lang="nl-NL" dirty="0"/>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en-US" dirty="0"/>
              <a:t>Begrip: Kern</a:t>
            </a:r>
            <a:endParaRPr lang="nl-NL" dirty="0" err="1"/>
          </a:p>
        </p:txBody>
      </p:sp>
      <p:pic>
        <p:nvPicPr>
          <p:cNvPr id="1026" name="Picture 2" descr="Justice, Right, Case-Law, Court, Lady Justice, Scale">
            <a:extLst>
              <a:ext uri="{FF2B5EF4-FFF2-40B4-BE49-F238E27FC236}">
                <a16:creationId xmlns:a16="http://schemas.microsoft.com/office/drawing/2014/main" id="{A81A4969-DD47-4DC7-B1A3-EC04283C11FA}"/>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0965" r="2096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Schuld en vrijspraak</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vert="horz" lIns="91440" tIns="45720" rIns="91440" bIns="45720" rtlCol="0" anchor="t">
            <a:normAutofit/>
          </a:bodyPr>
          <a:lstStyle/>
          <a:p>
            <a:pPr marL="342900" indent="-342900">
              <a:buFont typeface="Arial" panose="020B0604020202020204" pitchFamily="34" charset="0"/>
              <a:buChar char="•"/>
            </a:pPr>
            <a:r>
              <a:rPr lang="nl-NL" sz="1800" dirty="0">
                <a:solidFill>
                  <a:prstClr val="black"/>
                </a:solidFill>
                <a:latin typeface="Calibri" panose="020F0502020204030204"/>
              </a:rPr>
              <a:t>Waarmee kan je de rechtvaardiging van het geloof vergelijken?</a:t>
            </a:r>
          </a:p>
          <a:p>
            <a:pPr marL="342900" indent="-342900">
              <a:buFont typeface="Arial" panose="020B0604020202020204" pitchFamily="34" charset="0"/>
              <a:buChar char="•"/>
            </a:pPr>
            <a:r>
              <a:rPr lang="nl-NL" sz="1800" dirty="0">
                <a:solidFill>
                  <a:prstClr val="black"/>
                </a:solidFill>
                <a:latin typeface="Calibri" panose="020F0502020204030204"/>
              </a:rPr>
              <a:t>Wie is de verdachte?	</a:t>
            </a:r>
          </a:p>
          <a:p>
            <a:pPr marL="342900" indent="-342900">
              <a:buFont typeface="Arial" panose="020B0604020202020204" pitchFamily="34" charset="0"/>
              <a:buChar char="•"/>
            </a:pPr>
            <a:r>
              <a:rPr lang="nl-NL" sz="1800" dirty="0">
                <a:solidFill>
                  <a:prstClr val="black"/>
                </a:solidFill>
                <a:latin typeface="Calibri" panose="020F0502020204030204"/>
              </a:rPr>
              <a:t>Wie is de aanklager?</a:t>
            </a:r>
          </a:p>
          <a:p>
            <a:pPr marL="342900" indent="-342900">
              <a:buFont typeface="Arial" panose="020B0604020202020204" pitchFamily="34" charset="0"/>
              <a:buChar char="•"/>
            </a:pPr>
            <a:r>
              <a:rPr lang="nl-NL" sz="1800" dirty="0">
                <a:solidFill>
                  <a:prstClr val="black"/>
                </a:solidFill>
                <a:latin typeface="Calibri" panose="020F0502020204030204"/>
                <a:cs typeface="Calibri"/>
              </a:rPr>
              <a:t>Wie is de Rechter?</a:t>
            </a:r>
          </a:p>
          <a:p>
            <a:pPr marL="342900" indent="-342900">
              <a:buFont typeface="Arial" panose="020B0604020202020204" pitchFamily="34" charset="0"/>
              <a:buChar char="•"/>
            </a:pPr>
            <a:r>
              <a:rPr lang="nl-NL" sz="1800" dirty="0">
                <a:solidFill>
                  <a:prstClr val="black"/>
                </a:solidFill>
                <a:latin typeface="Calibri" panose="020F0502020204030204"/>
                <a:cs typeface="Calibri"/>
              </a:rPr>
              <a:t>Wie is de Advocaat?</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Schuld en vrijspraak</a:t>
            </a:r>
          </a:p>
        </p:txBody>
      </p:sp>
      <p:pic>
        <p:nvPicPr>
          <p:cNvPr id="5" name="Tijdelijke aanduiding voor afbeelding 4">
            <a:extLst>
              <a:ext uri="{FF2B5EF4-FFF2-40B4-BE49-F238E27FC236}">
                <a16:creationId xmlns:a16="http://schemas.microsoft.com/office/drawing/2014/main" id="{785D6EDA-E236-4709-B732-4856ECCD5036}"/>
              </a:ext>
            </a:extLst>
          </p:cNvPr>
          <p:cNvPicPr>
            <a:picLocks noGrp="1" noChangeAspect="1"/>
          </p:cNvPicPr>
          <p:nvPr>
            <p:ph type="pic" sz="quarter" idx="12"/>
          </p:nvPr>
        </p:nvPicPr>
        <p:blipFill>
          <a:blip r:embed="rId3"/>
          <a:srcRect l="1124" r="1124"/>
          <a:stretch>
            <a:fillRect/>
          </a:stretch>
        </p:blipFill>
        <p:spPr>
          <a:prstGeom prst="rect">
            <a:avLst/>
          </a:prstGeom>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sz="3600" dirty="0"/>
              <a:t>Toegerekende gerechtigheid</a:t>
            </a:r>
            <a:endParaRPr lang="nl-NL" dirty="0"/>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vert="horz" lIns="91440" tIns="45720" rIns="91440" bIns="45720" rtlCol="0" anchor="t">
            <a:normAutofit/>
          </a:bodyPr>
          <a:lstStyle/>
          <a:p>
            <a:pPr marL="285750" indent="-285750">
              <a:buFont typeface="Arial" panose="020B0604020202020204" pitchFamily="34" charset="0"/>
              <a:buChar char="•"/>
            </a:pPr>
            <a:r>
              <a:rPr lang="nl-NL" sz="1800" dirty="0"/>
              <a:t>Wat betekent genoegdoening?</a:t>
            </a:r>
          </a:p>
          <a:p>
            <a:pPr marL="285750" indent="-285750">
              <a:buFont typeface="Arial" panose="020B0604020202020204" pitchFamily="34" charset="0"/>
              <a:buChar char="•"/>
            </a:pPr>
            <a:r>
              <a:rPr lang="nl-NL" sz="1800" dirty="0"/>
              <a:t>Wat betekent gerechtigheid?</a:t>
            </a:r>
          </a:p>
          <a:p>
            <a:pPr marL="285750" indent="-285750">
              <a:buFont typeface="Arial" panose="020B0604020202020204" pitchFamily="34" charset="0"/>
              <a:buChar char="•"/>
            </a:pPr>
            <a:r>
              <a:rPr lang="nl-NL" sz="1800" dirty="0"/>
              <a:t>Wat betekent heiligheid?</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Toegerekende gerechtigheid</a:t>
            </a:r>
          </a:p>
        </p:txBody>
      </p:sp>
      <p:sp>
        <p:nvSpPr>
          <p:cNvPr id="6" name="Tijdelijke aanduiding voor afbeelding 5">
            <a:extLst>
              <a:ext uri="{FF2B5EF4-FFF2-40B4-BE49-F238E27FC236}">
                <a16:creationId xmlns:a16="http://schemas.microsoft.com/office/drawing/2014/main" id="{A129A58E-4BB7-4034-B5B9-F32D88818097}"/>
              </a:ext>
            </a:extLst>
          </p:cNvPr>
          <p:cNvSpPr>
            <a:spLocks noGrp="1"/>
          </p:cNvSpPr>
          <p:nvPr>
            <p:ph type="pic" sz="quarter" idx="12"/>
          </p:nvPr>
        </p:nvSpPr>
        <p:spPr/>
      </p:sp>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600" dirty="0"/>
              <a:t>Hoe word ik gerechtvaardigd?</a:t>
            </a:r>
            <a:endParaRPr lang="nl-NL" dirty="0"/>
          </a:p>
        </p:txBody>
      </p:sp>
      <p:sp>
        <p:nvSpPr>
          <p:cNvPr id="5" name="Tijdelijke aanduiding voor tekst 4">
            <a:extLst>
              <a:ext uri="{FF2B5EF4-FFF2-40B4-BE49-F238E27FC236}">
                <a16:creationId xmlns:a16="http://schemas.microsoft.com/office/drawing/2014/main" id="{5BEF1D83-04E3-4E4F-B675-D392204BF915}"/>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Door Wie word je gerechtvaardigd?</a:t>
            </a:r>
          </a:p>
          <a:p>
            <a:pPr marL="285750" indent="-285750">
              <a:buFont typeface="Arial" panose="020B0604020202020204" pitchFamily="34" charset="0"/>
              <a:buChar char="•"/>
            </a:pPr>
            <a:r>
              <a:rPr lang="nl-NL" dirty="0"/>
              <a:t>Wat is er nodig voor rechtvaardiging?</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fontScale="85000" lnSpcReduction="10000"/>
          </a:bodyPr>
          <a:lstStyle/>
          <a:p>
            <a:r>
              <a:rPr lang="nl-NL" dirty="0"/>
              <a:t>Begrip: Hoe word ik gerechtvaardigd?</a:t>
            </a:r>
          </a:p>
        </p:txBody>
      </p:sp>
      <p:pic>
        <p:nvPicPr>
          <p:cNvPr id="5122" name="Picture 2" descr="Bijbel, Cross, Pasen, Goede Vrijdag, Verhaal Van Pasen">
            <a:extLst>
              <a:ext uri="{FF2B5EF4-FFF2-40B4-BE49-F238E27FC236}">
                <a16:creationId xmlns:a16="http://schemas.microsoft.com/office/drawing/2014/main" id="{5B2BC5A2-DF1A-4CA3-986A-5494FB3EBA18}"/>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29071" r="2907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 mij 15-17">
      <a:dk1>
        <a:srgbClr val="CB094B"/>
      </a:dk1>
      <a:lt1>
        <a:srgbClr val="FFFFFF"/>
      </a:lt1>
      <a:dk2>
        <a:srgbClr val="54AF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15-17-v3" id="{52BFF14A-C44E-5E44-ACCC-A8F52517D267}" vid="{1F4A72E6-F9FB-914D-B9CA-B3C0BADC0F0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15-17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C2946AC6-DF8C-4B3F-84EA-2E1BA41126EB}"/>
</file>

<file path=customXml/itemProps2.xml><?xml version="1.0" encoding="utf-8"?>
<ds:datastoreItem xmlns:ds="http://schemas.openxmlformats.org/officeDocument/2006/customXml" ds:itemID="{E02E6C23-9448-4E5F-9FC7-2E996A08693C}"/>
</file>

<file path=customXml/itemProps3.xml><?xml version="1.0" encoding="utf-8"?>
<ds:datastoreItem xmlns:ds="http://schemas.openxmlformats.org/officeDocument/2006/customXml" ds:itemID="{FE0FE12E-BBD6-4C2B-99B1-2248F8A63965}"/>
</file>

<file path=docProps/app.xml><?xml version="1.0" encoding="utf-8"?>
<Properties xmlns="http://schemas.openxmlformats.org/officeDocument/2006/extended-properties" xmlns:vt="http://schemas.openxmlformats.org/officeDocument/2006/docPropsVTypes">
  <Template>LeerMij-catechesatiemethode-HHJO-15-17</Template>
  <TotalTime>468</TotalTime>
  <Words>640</Words>
  <Application>Microsoft Office PowerPoint</Application>
  <PresentationFormat>Breedbeeld</PresentationFormat>
  <Paragraphs>116</Paragraphs>
  <Slides>20</Slides>
  <Notes>16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ITC Officina Serif Std Book</vt:lpstr>
      <vt:lpstr>Segoe UI</vt:lpstr>
      <vt:lpstr>SegoeUI-Bold</vt:lpstr>
      <vt:lpstr>Office-thema</vt:lpstr>
      <vt:lpstr>De orde van het heil</vt:lpstr>
      <vt:lpstr>Opening</vt:lpstr>
      <vt:lpstr>Bijbelstudie</vt:lpstr>
      <vt:lpstr>Binnenkomer</vt:lpstr>
      <vt:lpstr>Doelen</vt:lpstr>
      <vt:lpstr>Kern</vt:lpstr>
      <vt:lpstr>Schuld en vrijspraak</vt:lpstr>
      <vt:lpstr>Toegerekende gerechtigheid</vt:lpstr>
      <vt:lpstr>Hoe word ik gerechtvaardigd?</vt:lpstr>
      <vt:lpstr>Blijvende rechtvaardiging</vt:lpstr>
      <vt:lpstr>Verwerkingsvragen</vt:lpstr>
      <vt:lpstr>Samenvatting</vt:lpstr>
      <vt:lpstr>Huiswerk volgende keer</vt:lpstr>
      <vt:lpstr>Alternatieve verwerkingsopdracht (1)</vt:lpstr>
      <vt:lpstr>Alternatieve verwerkingsopdracht (2)</vt:lpstr>
      <vt:lpstr>Stelling</vt:lpstr>
      <vt:lpstr>Verdieping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S.T. Lagendijk</cp:lastModifiedBy>
  <cp:revision>181</cp:revision>
  <dcterms:created xsi:type="dcterms:W3CDTF">2018-01-11T12:38:21Z</dcterms:created>
  <dcterms:modified xsi:type="dcterms:W3CDTF">2018-10-19T08:25:51Z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