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5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7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69645" autoAdjust="0"/>
  </p:normalViewPr>
  <p:slideViewPr>
    <p:cSldViewPr snapToObjects="1">
      <p:cViewPr varScale="1">
        <p:scale>
          <a:sx n="90" d="100"/>
          <a:sy n="90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Foto: Rivier heeft beginpunt: bron.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72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Heiliging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orde van het heil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8A7EA-5696-4040-86B9-C2EAF91E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Klein beginsel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F39CAC-9B11-47A2-AC26-BD563EBA6B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43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Kun je de strijd tegen de zonde winnen?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zegt Paulus over de strijd die je als christen hebt?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662B618-8F31-4277-A23D-14808099FC5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3A37F88-6405-400D-9B17-26F6E8205628}"/>
              </a:ext>
            </a:extLst>
          </p:cNvPr>
          <p:cNvSpPr/>
          <p:nvPr/>
        </p:nvSpPr>
        <p:spPr>
          <a:xfrm>
            <a:off x="8826910" y="1396800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Verlossing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919D3DF-8D05-4E80-A270-DFE4307A7252}"/>
              </a:ext>
            </a:extLst>
          </p:cNvPr>
          <p:cNvSpPr/>
          <p:nvPr/>
        </p:nvSpPr>
        <p:spPr>
          <a:xfrm>
            <a:off x="7608168" y="4131747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Ellende</a:t>
            </a: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1541E9A-8191-4EFA-B67C-FDE5BF1A6128}"/>
              </a:ext>
            </a:extLst>
          </p:cNvPr>
          <p:cNvSpPr/>
          <p:nvPr/>
        </p:nvSpPr>
        <p:spPr>
          <a:xfrm>
            <a:off x="10128662" y="4131747"/>
            <a:ext cx="169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Dankbaarheid</a:t>
            </a:r>
            <a:endParaRPr lang="nl-NL" dirty="0"/>
          </a:p>
        </p:txBody>
      </p:sp>
      <p:pic>
        <p:nvPicPr>
          <p:cNvPr id="5122" name="Picture 2" descr="Metaphor, Tug, Rope, Competition, Stalemate, Battle">
            <a:extLst>
              <a:ext uri="{FF2B5EF4-FFF2-40B4-BE49-F238E27FC236}">
                <a16:creationId xmlns:a16="http://schemas.microsoft.com/office/drawing/2014/main" id="{BC4066DF-383E-4A58-90E6-1509311E65A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3" t="-32290" r="20409" b="-32290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0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44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Bron van de heiliging is Jezus Christus en Zijn volbrachte werk.</a:t>
            </a:r>
          </a:p>
          <a:p>
            <a:r>
              <a:rPr lang="nl-NL" dirty="0"/>
              <a:t>In het leven van de gelovige is de heiliging onmisbaar en noodzakelijk.</a:t>
            </a:r>
          </a:p>
          <a:p>
            <a:r>
              <a:rPr lang="nl-NL" dirty="0"/>
              <a:t>Het belangrijkste deel van de dankbaarheid is het gebed.</a:t>
            </a:r>
          </a:p>
          <a:p>
            <a:r>
              <a:rPr lang="nl-NL" dirty="0"/>
              <a:t>Ondanks het verlangen van je hart, is de heiliging hier op aarde er nog maar in beginsel.</a:t>
            </a:r>
          </a:p>
          <a:p>
            <a:r>
              <a:rPr lang="nl-NL" dirty="0"/>
              <a:t>Het doen van goede werken is het gevolg van de rechtvaardiging en nooit de reden tot rechtvaardiging.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Ps. 19:4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Efeze</a:t>
            </a:r>
            <a:r>
              <a:rPr lang="en-US" dirty="0"/>
              <a:t> 4:17-32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Bespreek de vragen bij de Bijbelstudie op </a:t>
            </a:r>
            <a:br>
              <a:rPr lang="nl-NL" dirty="0"/>
            </a:br>
            <a:r>
              <a:rPr lang="nl-NL" dirty="0"/>
              <a:t>blz. 41.</a:t>
            </a:r>
            <a:endParaRPr lang="en-US" dirty="0"/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9121DB8E-8BB3-4394-BAF0-46320B2151A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2460" r="2246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dat heiliging een levenslange strijd tegen de zonde is.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als de Heilige Geest in mij werkt, ik uit dankbaarheid heilig ga leven.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kan de betekenis van ‘heiliging’ geven.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Bron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verlangt een ware gelovige ernaar om heilig te leven?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kun je als christen vrucht dragen?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1026" name="Picture 2" descr="Forest, Tree, Bach, Watercourse, Wave, Bridge, Pool">
            <a:extLst>
              <a:ext uri="{FF2B5EF4-FFF2-40B4-BE49-F238E27FC236}">
                <a16:creationId xmlns:a16="http://schemas.microsoft.com/office/drawing/2014/main" id="{3FB017B9-3CB9-47A2-8D11-CE8CCCF0434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Onmisbaar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C4496-8A15-4FBB-9572-09FBB5AE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is heiliging onmisbaar?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124744"/>
            <a:ext cx="493200" cy="5544345"/>
          </a:xfrm>
        </p:spPr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2050" name="Picture 2" descr="Cloud, Heart, Sky, Blue, White, Love, Luck, Loyalty">
            <a:extLst>
              <a:ext uri="{FF2B5EF4-FFF2-40B4-BE49-F238E27FC236}">
                <a16:creationId xmlns:a16="http://schemas.microsoft.com/office/drawing/2014/main" id="{97F23D32-562C-4030-B33E-5EE34FC2612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2" t="-17503" r="20101" b="-17503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Wel en niet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Welke twee kanten heeft heiliging?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Gaat heiliging vanzelf?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396800"/>
            <a:ext cx="493200" cy="5272289"/>
          </a:xfrm>
        </p:spPr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3074" name="Picture 2" descr="Good, Bad, Opposite, Choice, Choose, Decision, Positive">
            <a:extLst>
              <a:ext uri="{FF2B5EF4-FFF2-40B4-BE49-F238E27FC236}">
                <a16:creationId xmlns:a16="http://schemas.microsoft.com/office/drawing/2014/main" id="{A97D3156-CD90-4FAE-A37D-2E006448FFC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-43745" r="103" b="-43745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Gebed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kun je God het meest dankbaar zijn?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4098" name="Picture 2" descr="Prayer, Bible, Christian, Folded Hands, Religion, God">
            <a:extLst>
              <a:ext uri="{FF2B5EF4-FFF2-40B4-BE49-F238E27FC236}">
                <a16:creationId xmlns:a16="http://schemas.microsoft.com/office/drawing/2014/main" id="{A4E15207-03AC-4B7B-9DE4-D68834E44C7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15-17 jaar Deel 1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 xsi:nil="true"/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2A0AF7AF-9089-4DC4-BDC7-7A61C983E08B}"/>
</file>

<file path=customXml/itemProps2.xml><?xml version="1.0" encoding="utf-8"?>
<ds:datastoreItem xmlns:ds="http://schemas.openxmlformats.org/officeDocument/2006/customXml" ds:itemID="{E2BDCB98-D8DF-4D08-8896-A515A3317B62}"/>
</file>

<file path=customXml/itemProps3.xml><?xml version="1.0" encoding="utf-8"?>
<ds:datastoreItem xmlns:ds="http://schemas.openxmlformats.org/officeDocument/2006/customXml" ds:itemID="{6297409F-71E6-470D-BF78-E0ABBFC4D1BE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338</TotalTime>
  <Words>292</Words>
  <Application>Microsoft Office PowerPoint</Application>
  <PresentationFormat>Breedbeeld</PresentationFormat>
  <Paragraphs>62</Paragraphs>
  <Slides>13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ITC Officina Serif Std Book</vt:lpstr>
      <vt:lpstr>Segoe UI</vt:lpstr>
      <vt:lpstr>SegoeUI-Bold</vt:lpstr>
      <vt:lpstr>Office-thema</vt:lpstr>
      <vt:lpstr>De orde van het heil</vt:lpstr>
      <vt:lpstr>Opening</vt:lpstr>
      <vt:lpstr>Bijbelstudie</vt:lpstr>
      <vt:lpstr>Binnenkomer</vt:lpstr>
      <vt:lpstr>Doelen</vt:lpstr>
      <vt:lpstr>Bron</vt:lpstr>
      <vt:lpstr>Onmisbaar</vt:lpstr>
      <vt:lpstr>Wel en niet</vt:lpstr>
      <vt:lpstr>Gebed</vt:lpstr>
      <vt:lpstr>Klein beginsel</vt:lpstr>
      <vt:lpstr>Verwerkingsvragen</vt:lpstr>
      <vt:lpstr>Samenvatting</vt:lpstr>
      <vt:lpstr>Huiswerk volgende keer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68</cp:revision>
  <dcterms:created xsi:type="dcterms:W3CDTF">2018-01-11T12:38:21Z</dcterms:created>
  <dcterms:modified xsi:type="dcterms:W3CDTF">2018-10-19T09:13:40Z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  <property fmtid="{D5CDD505-2E9C-101B-9397-08002B2CF9AE}" pid="3" name="Order">
    <vt:r8>100</vt:r8>
  </property>
</Properties>
</file>