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57" r:id="rId6"/>
    <p:sldId id="261" r:id="rId7"/>
    <p:sldId id="263" r:id="rId8"/>
    <p:sldId id="262" r:id="rId9"/>
    <p:sldId id="264" r:id="rId10"/>
    <p:sldId id="27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Foto: militaire begraafplaats. Sterven + vijand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Foto: begraafplaats. Alle graven zullen open gaan en de doden opstaan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Foto: deur met vraagteken. Hoe het na de opstanding zal zijn is voor ons voor een deel onbekend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Heerlijkmaking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orde van het heil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Nieuw aarde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49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zal het zijn op de nieuwe aarde?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4098" name="Picture 2" descr="Nature, Landscape, KaÃ§kars, Mountains, Hills, Grass">
            <a:extLst>
              <a:ext uri="{FF2B5EF4-FFF2-40B4-BE49-F238E27FC236}">
                <a16:creationId xmlns:a16="http://schemas.microsoft.com/office/drawing/2014/main" id="{7240F6CE-3887-4828-B99B-EE9CD02F049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50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Er is een hevig verlangen, vanwege de aardse onvolmaaktheid.</a:t>
            </a:r>
          </a:p>
          <a:p>
            <a:r>
              <a:rPr lang="nl-NL" dirty="0"/>
              <a:t>De laatste aardse vijand is de dood.</a:t>
            </a:r>
          </a:p>
          <a:p>
            <a:r>
              <a:rPr lang="nl-NL" dirty="0"/>
              <a:t>Christus komt terug op de wolken van de hemel en dan zal iedereen Hem zien.</a:t>
            </a:r>
          </a:p>
          <a:p>
            <a:r>
              <a:rPr lang="nl-NL" dirty="0"/>
              <a:t>Zij die geloven, zullen dan gelijk zijn aan hun Heiland.</a:t>
            </a:r>
          </a:p>
          <a:p>
            <a:r>
              <a:rPr lang="nl-NL" dirty="0"/>
              <a:t>Diegenen zullen ook de burgers zijn van de nieuwe hemel en de nieuwe aarde.</a:t>
            </a:r>
          </a:p>
          <a:p>
            <a:r>
              <a:rPr lang="nl-NL" dirty="0"/>
              <a:t>Op die nieuwe aarde woont gerechtigheid.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73:12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Korinthe</a:t>
            </a:r>
            <a:r>
              <a:rPr lang="en-US" dirty="0"/>
              <a:t> 5:1-10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47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Woman, Desperate, Sad, Tears, Cry, Depression, Mourning">
            <a:extLst>
              <a:ext uri="{FF2B5EF4-FFF2-40B4-BE49-F238E27FC236}">
                <a16:creationId xmlns:a16="http://schemas.microsoft.com/office/drawing/2014/main" id="{0286C860-6E0D-436C-A599-BD28D7A38D1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-21415" r="23063" b="-21415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na een leven van strijd voor Gods kinderen een eeuwige heerlijkheid wacht.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mijn leven een voorbereiding is op de eeuwigheid.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uitleggen wat de komende heerlijkheid zo heerlijk maakt.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Verlangen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verlangt Paulus ernaar om bij Christus te zijn?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</p:txBody>
      </p:sp>
      <p:pic>
        <p:nvPicPr>
          <p:cNvPr id="2050" name="Picture 2" descr="Cloud, Sky, Yellow, Sunshine, Sunset, Heaven, Sunrays">
            <a:extLst>
              <a:ext uri="{FF2B5EF4-FFF2-40B4-BE49-F238E27FC236}">
                <a16:creationId xmlns:a16="http://schemas.microsoft.com/office/drawing/2014/main" id="{3FF8F1BF-FEE8-4325-829A-ABC19C6D059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r="270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Dood laatste vijand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is de dood de laatste vijand?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Is de dood alleen maar een vijand, als je de Heere kent?</a:t>
            </a:r>
          </a:p>
          <a:p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nl-NL" dirty="0"/>
              <a:t>Uitleg</a:t>
            </a:r>
          </a:p>
        </p:txBody>
      </p:sp>
      <p:pic>
        <p:nvPicPr>
          <p:cNvPr id="1026" name="Picture 2" descr="American, Army, Cemetery, Cross, Dead, Force, Funeral">
            <a:extLst>
              <a:ext uri="{FF2B5EF4-FFF2-40B4-BE49-F238E27FC236}">
                <a16:creationId xmlns:a16="http://schemas.microsoft.com/office/drawing/2014/main" id="{AF056303-C766-409D-BE8B-27109985EC7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r="282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Opstanding der doden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gebeurt er bij de opstanding van de doden?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nl-NL" dirty="0"/>
              <a:t>Uitleg</a:t>
            </a:r>
          </a:p>
        </p:txBody>
      </p:sp>
      <p:pic>
        <p:nvPicPr>
          <p:cNvPr id="2050" name="Picture 2" descr="Cemetery, Trees, Headstones, Graves, Graveyard">
            <a:extLst>
              <a:ext uri="{FF2B5EF4-FFF2-40B4-BE49-F238E27FC236}">
                <a16:creationId xmlns:a16="http://schemas.microsoft.com/office/drawing/2014/main" id="{623DA01A-1B64-49EB-B0B6-E0BE153B6C1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Veel onwetendheid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48-49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is er veel onwetendheid over de wederkomst?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nl-NL" dirty="0"/>
              <a:t>Uitleg</a:t>
            </a:r>
          </a:p>
        </p:txBody>
      </p:sp>
      <p:pic>
        <p:nvPicPr>
          <p:cNvPr id="3074" name="Picture 2" descr="Door, Open, Doorway, Entrance, Opening Door, Open Door">
            <a:extLst>
              <a:ext uri="{FF2B5EF4-FFF2-40B4-BE49-F238E27FC236}">
                <a16:creationId xmlns:a16="http://schemas.microsoft.com/office/drawing/2014/main" id="{4224AF2D-7C9B-4048-A40D-895C5005D69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r="293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C31C5360-E221-4722-875F-4E4A66C8F0BF}"/>
</file>

<file path=customXml/itemProps2.xml><?xml version="1.0" encoding="utf-8"?>
<ds:datastoreItem xmlns:ds="http://schemas.openxmlformats.org/officeDocument/2006/customXml" ds:itemID="{01E7B1BD-15CA-42E3-8146-676B43AF333C}"/>
</file>

<file path=customXml/itemProps3.xml><?xml version="1.0" encoding="utf-8"?>
<ds:datastoreItem xmlns:ds="http://schemas.openxmlformats.org/officeDocument/2006/customXml" ds:itemID="{ABB2A567-078F-47DD-AD9A-F54C272DAE45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342</TotalTime>
  <Words>312</Words>
  <Application>Microsoft Office PowerPoint</Application>
  <PresentationFormat>Breedbeeld</PresentationFormat>
  <Paragraphs>63</Paragraphs>
  <Slides>13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SegoeUI-Bold</vt:lpstr>
      <vt:lpstr>Office-thema</vt:lpstr>
      <vt:lpstr>De orde van het heil</vt:lpstr>
      <vt:lpstr>Opening</vt:lpstr>
      <vt:lpstr>Bijbelstudie</vt:lpstr>
      <vt:lpstr>Binnenkomer</vt:lpstr>
      <vt:lpstr>Doelen</vt:lpstr>
      <vt:lpstr>Verlangen</vt:lpstr>
      <vt:lpstr>Dood laatste vijand</vt:lpstr>
      <vt:lpstr>Opstanding der doden</vt:lpstr>
      <vt:lpstr>Veel onwetendheid</vt:lpstr>
      <vt:lpstr>Nieuw aarde</vt:lpstr>
      <vt:lpstr>Verwerkingsvragen</vt:lpstr>
      <vt:lpstr>Samenvatting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70</cp:revision>
  <dcterms:created xsi:type="dcterms:W3CDTF">2018-01-11T12:38:21Z</dcterms:created>
  <dcterms:modified xsi:type="dcterms:W3CDTF">2018-10-19T09:30:20Z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