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0" r:id="rId15"/>
    <p:sldId id="29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Zijn werk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geloof: De Heilige Geest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zonde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de </a:t>
            </a:r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Geest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13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de zonde tegen de Heilige Geest?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5F3B34C1-D9AF-4AD4-8514-C2873A2F7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3" y="2732088"/>
            <a:ext cx="8510400" cy="3168650"/>
          </a:xfrm>
        </p:spPr>
        <p:txBody>
          <a:bodyPr/>
          <a:lstStyle/>
          <a:p>
            <a:r>
              <a:rPr lang="nl-NL" dirty="0"/>
              <a:t>Bespreek de verwerkingsvragen op blz. 14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Heilige Geest is werkzaam in de schepping en in de bekering.</a:t>
            </a:r>
          </a:p>
          <a:p>
            <a:r>
              <a:rPr lang="nl-NL" dirty="0"/>
              <a:t>De Geest brengt het Woord in harten van mensen.</a:t>
            </a:r>
          </a:p>
          <a:p>
            <a:r>
              <a:rPr lang="nl-NL" dirty="0"/>
              <a:t>De Geest brengt mensen bij Christus en bewaart hen bij Christus.</a:t>
            </a:r>
          </a:p>
          <a:p>
            <a:r>
              <a:rPr lang="nl-NL" dirty="0"/>
              <a:t>Alle vruchten van de Geest hebben te maken met liefde tot God en</a:t>
            </a:r>
            <a:br>
              <a:rPr lang="nl-NL" dirty="0"/>
            </a:br>
            <a:r>
              <a:rPr lang="nl-NL" dirty="0"/>
              <a:t>liefde tot de naaste.</a:t>
            </a:r>
          </a:p>
          <a:p>
            <a:r>
              <a:rPr lang="nl-NL" dirty="0"/>
              <a:t>Wie verlangt naar Gods genade, heeft de zonde tegen de Geest niet</a:t>
            </a:r>
            <a:br>
              <a:rPr lang="nl-NL" dirty="0"/>
            </a:br>
            <a:r>
              <a:rPr lang="nl-NL" dirty="0"/>
              <a:t>gedaan.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lampje op de rug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Flashlight, Hand, Led, Light, Hell, Shining">
            <a:extLst>
              <a:ext uri="{FF2B5EF4-FFF2-40B4-BE49-F238E27FC236}">
                <a16:creationId xmlns:a16="http://schemas.microsoft.com/office/drawing/2014/main" id="{A3D6A964-61E5-4DA0-A1E9-C3969F2B27B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Gids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groepjes van 4</a:t>
            </a:r>
          </a:p>
          <a:p>
            <a:r>
              <a:rPr lang="nl-NL" dirty="0"/>
              <a:t>Schrijf op: Wat doet een gids?</a:t>
            </a:r>
          </a:p>
          <a:p>
            <a:r>
              <a:rPr lang="nl-NL" dirty="0"/>
              <a:t>Hoe is de Heilige Geest een gids?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Map, Tourism, Lost, Direction, Guide, Tourist Guide">
            <a:extLst>
              <a:ext uri="{FF2B5EF4-FFF2-40B4-BE49-F238E27FC236}">
                <a16:creationId xmlns:a16="http://schemas.microsoft.com/office/drawing/2014/main" id="{62836535-4493-4FB5-A8E8-626BC4FF834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r="243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143:10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Handelingen</a:t>
            </a:r>
            <a:r>
              <a:rPr lang="en-US" dirty="0"/>
              <a:t> 16:6-15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11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11</a:t>
            </a:r>
          </a:p>
        </p:txBody>
      </p:sp>
      <p:pic>
        <p:nvPicPr>
          <p:cNvPr id="1026" name="Picture 2" descr="Pentecost, Dove, Holy Spirit, Christianity, Christian">
            <a:extLst>
              <a:ext uri="{FF2B5EF4-FFF2-40B4-BE49-F238E27FC236}">
                <a16:creationId xmlns:a16="http://schemas.microsoft.com/office/drawing/2014/main" id="{E34A179C-B041-4C8C-9314-1B0328F5134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het werk is van de Heilige Geest, namelijk dat Hij Christus en Zijn weldaden openbaart en toepast.</a:t>
            </a:r>
          </a:p>
          <a:p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Heilige Geest Heere is en levend maakt.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aangeven wat ik van Christus door de Heilige Geest ontvangen heb of mag ontvangen.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Geest</a:t>
            </a:r>
            <a:r>
              <a:rPr lang="en-US" dirty="0"/>
              <a:t> is </a:t>
            </a:r>
            <a:r>
              <a:rPr lang="en-US" dirty="0" err="1"/>
              <a:t>Heere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levend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12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doet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de Heilige Geest?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ands, Macro, Plant, Soil, Grow, Life">
            <a:extLst>
              <a:ext uri="{FF2B5EF4-FFF2-40B4-BE49-F238E27FC236}">
                <a16:creationId xmlns:a16="http://schemas.microsoft.com/office/drawing/2014/main" id="{EFC06270-BB3A-42DB-A997-54380B30188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Geest</a:t>
            </a:r>
            <a:r>
              <a:rPr lang="en-US" dirty="0"/>
              <a:t> </a:t>
            </a:r>
            <a:r>
              <a:rPr lang="en-US" dirty="0" err="1"/>
              <a:t>geeft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12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werkt de Heilige Geest het nieuwe leven?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gebeurt er, als de Heilige Geest je leven geeft?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Baby, Birth, Healthy Baby, Child, Newborn, Infant, Born">
            <a:extLst>
              <a:ext uri="{FF2B5EF4-FFF2-40B4-BE49-F238E27FC236}">
                <a16:creationId xmlns:a16="http://schemas.microsoft.com/office/drawing/2014/main" id="{3307C48C-8286-4117-960E-1BEE78DD276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8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 Christus </a:t>
            </a:r>
            <a:r>
              <a:rPr lang="en-US" dirty="0" err="1"/>
              <a:t>brengen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Christus </a:t>
            </a:r>
            <a:r>
              <a:rPr lang="en-US" dirty="0" err="1"/>
              <a:t>verheerlijken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13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 brengt de Heilige Geest je, als Hij in je werkt?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Merciful Father, Prodigal Son, Close Up, Altar">
            <a:extLst>
              <a:ext uri="{FF2B5EF4-FFF2-40B4-BE49-F238E27FC236}">
                <a16:creationId xmlns:a16="http://schemas.microsoft.com/office/drawing/2014/main" id="{86144272-9505-4775-A301-CEB82023922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b="15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vrucht</a:t>
            </a:r>
            <a:r>
              <a:rPr lang="en-US" dirty="0"/>
              <a:t> van de </a:t>
            </a:r>
            <a:r>
              <a:rPr lang="en-US" dirty="0" err="1"/>
              <a:t>Geest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13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de vrucht van de Heilige Geest?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Apple, Red, Red Apple, Apple Orchard, Branch, Delicious">
            <a:extLst>
              <a:ext uri="{FF2B5EF4-FFF2-40B4-BE49-F238E27FC236}">
                <a16:creationId xmlns:a16="http://schemas.microsoft.com/office/drawing/2014/main" id="{32CA9FF6-18B9-493B-A489-382B5F32FF9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-35097" b="-5638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00AA34BB-0D20-4290-AA97-3BFC31018267}"/>
</file>

<file path=customXml/itemProps2.xml><?xml version="1.0" encoding="utf-8"?>
<ds:datastoreItem xmlns:ds="http://schemas.openxmlformats.org/officeDocument/2006/customXml" ds:itemID="{4C4D61FC-1EBF-45BF-9180-13EFA9FB747A}"/>
</file>

<file path=customXml/itemProps3.xml><?xml version="1.0" encoding="utf-8"?>
<ds:datastoreItem xmlns:ds="http://schemas.openxmlformats.org/officeDocument/2006/customXml" ds:itemID="{7A58EACC-BDE2-4C1A-9F40-98A03F483DE5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332</TotalTime>
  <Words>328</Words>
  <Application>Microsoft Office PowerPoint</Application>
  <PresentationFormat>Breedbeeld</PresentationFormat>
  <Paragraphs>58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Het geloof: De Heilige Geest</vt:lpstr>
      <vt:lpstr>Opening</vt:lpstr>
      <vt:lpstr>Bijbelstudie</vt:lpstr>
      <vt:lpstr>Binnenkomer</vt:lpstr>
      <vt:lpstr>Doelen</vt:lpstr>
      <vt:lpstr>De Heilige Geest is Heere en maakt levend</vt:lpstr>
      <vt:lpstr>Het nieuwe leven dat de Heilige Geest geeft</vt:lpstr>
      <vt:lpstr>Tot Christus brengen en Christus verheerlijken</vt:lpstr>
      <vt:lpstr>De vrucht van de Geest</vt:lpstr>
      <vt:lpstr>De zonde tegen de Heilige Geest</vt:lpstr>
      <vt:lpstr>Verwerkingsvragen</vt:lpstr>
      <vt:lpstr>Samenvatting</vt:lpstr>
      <vt:lpstr>Huiswerk volgende keer</vt:lpstr>
      <vt:lpstr>Een lampje op de rug</vt:lpstr>
      <vt:lpstr>Gids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81</cp:revision>
  <dcterms:created xsi:type="dcterms:W3CDTF">2018-01-11T12:38:21Z</dcterms:created>
  <dcterms:modified xsi:type="dcterms:W3CDTF">2019-09-18T18:17:26Z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