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66" r:id="rId11"/>
    <p:sldId id="267" r:id="rId12"/>
    <p:sldId id="268" r:id="rId13"/>
    <p:sldId id="290" r:id="rId14"/>
    <p:sldId id="292" r:id="rId15"/>
    <p:sldId id="29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Troost is er alleen als de problemen écht voorbij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Troost is er alleen als de problemen écht voorbij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i="0" dirty="0"/>
              <a:t>Troost is er alleen als de problemen écht voorbij zijn.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Vergeving van de zonden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26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vergeeft alleen om Christus’ wil, zonder iets van mij.</a:t>
            </a:r>
          </a:p>
          <a:p>
            <a:r>
              <a:rPr lang="nl-NL" dirty="0"/>
              <a:t>De christen leert levenslang steeds meer van zijn zondige hart kennen, zo wordt vergeving een groter wonder.</a:t>
            </a:r>
          </a:p>
          <a:p>
            <a:r>
              <a:rPr lang="nl-NL" dirty="0"/>
              <a:t>De genoegdoening van Christus is Zijn dadelijke en lijdelijke gehoorzaamheid.</a:t>
            </a:r>
          </a:p>
          <a:p>
            <a:r>
              <a:rPr lang="nl-NL" dirty="0"/>
              <a:t>Om Christus’ wil worden zondaren vrijgesproken in het oordeel, </a:t>
            </a:r>
            <a:r>
              <a:rPr lang="nl-NL" dirty="0" err="1"/>
              <a:t>zonderChristus</a:t>
            </a:r>
            <a:r>
              <a:rPr lang="nl-NL" dirty="0"/>
              <a:t> is er geen slachtoffer (betaling) voor de zonden.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 groepjes van 3 tot 5 personen</a:t>
            </a:r>
          </a:p>
          <a:p>
            <a:pPr marL="285750" lvl="0" indent="-285750">
              <a:buFontTx/>
              <a:buChar char="-"/>
            </a:pPr>
            <a:r>
              <a:rPr lang="nl-NL" dirty="0"/>
              <a:t>Schrijf onder elkaar 10 zonden kunnen mensen digitaal doen?</a:t>
            </a:r>
          </a:p>
          <a:p>
            <a:pPr marL="285750" lvl="0" indent="-285750">
              <a:buFontTx/>
              <a:buChar char="-"/>
            </a:pPr>
            <a:r>
              <a:rPr lang="nl-NL" dirty="0"/>
              <a:t>Schrijf erachter tegen wie doen ze die zonden?</a:t>
            </a:r>
          </a:p>
          <a:p>
            <a:pPr marL="285750" lvl="0" indent="-285750">
              <a:buFontTx/>
              <a:buChar char="-"/>
            </a:pPr>
            <a:r>
              <a:rPr lang="nl-NL" dirty="0"/>
              <a:t>Schrijf daarachter of die uitgewist kunnen worden?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Journal, Write, Blank, Pages, Notes, Notebook, Diary">
            <a:extLst>
              <a:ext uri="{FF2B5EF4-FFF2-40B4-BE49-F238E27FC236}">
                <a16:creationId xmlns:a16="http://schemas.microsoft.com/office/drawing/2014/main" id="{80743291-34D0-4B01-80F1-20B15CB8C6B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r="4828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Creatieve opdracht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Maak groepjes van 3 tot 5 personen</a:t>
            </a:r>
          </a:p>
          <a:p>
            <a:r>
              <a:rPr lang="nl-NL" dirty="0"/>
              <a:t>Je ontmoet iemand, die de Bijbel niet kent. Je wil hem uitleggen, dat God de zonden vergeeft. Het probleem is: hij is doof.  Je kunt dus niet met hem praten. Daarnaast is hij analfabeet. Hij kan dus ook niet lezen. Hoe maak je hem duidelijk, dat God de zonden vergeeft?</a:t>
            </a:r>
          </a:p>
          <a:p>
            <a:r>
              <a:rPr lang="nl-NL" dirty="0"/>
              <a:t>Wees creatief. Je mag iets tekenen, je mag iets uitbeelden, of wat je maar meer kunt bedenken.</a:t>
            </a:r>
          </a:p>
          <a:p>
            <a:r>
              <a:rPr lang="nl-NL" dirty="0"/>
              <a:t>Jullie hebben 7 minuten.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Art, Paint, Water Colors, Desk, Artist, Equipment">
            <a:extLst>
              <a:ext uri="{FF2B5EF4-FFF2-40B4-BE49-F238E27FC236}">
                <a16:creationId xmlns:a16="http://schemas.microsoft.com/office/drawing/2014/main" id="{2A5EBE6F-22B6-4460-9495-E775FDD945F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r="234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5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Tegenstellingen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We hebben het gehad over de grote tegenstelling tussen ons zondige mensen en de Heilige God. In de Bijbel staan meer van deze grote tegenstellingen. </a:t>
            </a:r>
          </a:p>
          <a:p>
            <a:r>
              <a:rPr lang="nl-NL" dirty="0"/>
              <a:t>Ga in groepjes van 3 personen op zoek naar deze tegenstellingen.</a:t>
            </a:r>
          </a:p>
          <a:p>
            <a:r>
              <a:rPr lang="nl-NL" dirty="0"/>
              <a:t>Welk beeld vinden jullie het beste passen? 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Truth, Lie, Street Sign, Contrast, Contrary, Note">
            <a:extLst>
              <a:ext uri="{FF2B5EF4-FFF2-40B4-BE49-F238E27FC236}">
                <a16:creationId xmlns:a16="http://schemas.microsoft.com/office/drawing/2014/main" id="{D3A243F9-C1A5-4EB5-AAAA-A7590354F7D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 t="-29" r="23309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32:1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Psalm 25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23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23</a:t>
            </a:r>
          </a:p>
        </p:txBody>
      </p:sp>
      <p:pic>
        <p:nvPicPr>
          <p:cNvPr id="1026" name="Picture 2" descr="Book, Bible, Bible Study, Open Bible, Reading, Hands">
            <a:extLst>
              <a:ext uri="{FF2B5EF4-FFF2-40B4-BE49-F238E27FC236}">
                <a16:creationId xmlns:a16="http://schemas.microsoft.com/office/drawing/2014/main" id="{01E9F461-3C5C-424C-8E9F-2214658118F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8" r="225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God de zonden vergeeft om Jezus Christus’ wil.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vergeving van zonden een hoge prijs heeft, en toch om niet gegeven wordt.</a:t>
            </a:r>
            <a:endParaRPr lang="nl-NL" i="1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 </a:t>
            </a:r>
            <a:r>
              <a:rPr lang="nl-NL" dirty="0"/>
              <a:t>mijn zonden concreet belijden en bidden om vergeving.</a:t>
            </a:r>
          </a:p>
          <a:p>
            <a:endParaRPr lang="nl-NL" i="1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Vergeving</a:t>
            </a:r>
            <a:r>
              <a:rPr lang="en-US" dirty="0"/>
              <a:t> om Christus’ </a:t>
            </a:r>
            <a:r>
              <a:rPr lang="en-US" dirty="0" err="1"/>
              <a:t>wil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24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kan de heilige en rechtvaardige God ons vergeven?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81B47BC-4878-4A51-A142-0EAFE9085E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Steeds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zondekennis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24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groeit in het leven met de Heere onze zondekennis?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CBC748BE-4A7B-40CC-88B4-8F29AA48B8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4973" r="2497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genoegdoening</a:t>
            </a:r>
            <a:r>
              <a:rPr lang="en-US" dirty="0"/>
              <a:t> van Christus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24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Christus’ passieve gehoorzaamheid?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Christus’ actieve gehoorzaamheid?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Cross, Nail, Symbol, Wood, Old, Woods, Christianity">
            <a:extLst>
              <a:ext uri="{FF2B5EF4-FFF2-40B4-BE49-F238E27FC236}">
                <a16:creationId xmlns:a16="http://schemas.microsoft.com/office/drawing/2014/main" id="{A90D6327-DC25-480D-8D0A-E03254D9647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11" r="49523" b="-176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Gods </a:t>
            </a:r>
            <a:r>
              <a:rPr lang="en-US" dirty="0" err="1"/>
              <a:t>oordeel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25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krijgen wij vrijspraak van Gods oordeel?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Wanneer worden wij veroordeeld door God?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avel, Auction, Law, Hammer, Symbol, Judge, Legal">
            <a:extLst>
              <a:ext uri="{FF2B5EF4-FFF2-40B4-BE49-F238E27FC236}">
                <a16:creationId xmlns:a16="http://schemas.microsoft.com/office/drawing/2014/main" id="{31E29A4C-2E0C-48B9-A599-BB27FDC6A43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3" t="4003" r="31499" b="-400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aar xmlns="5e2d06a2-e894-4fc0-9219-8ef4d89372f1">2019</Jaar>
    <Tweede_x0020_onderwerp xmlns="5e2d06a2-e894-4fc0-9219-8ef4d89372f1">Inhoud methode</Tweede_x0020_onderwerp>
    <Derde_x0020_onderwerp xmlns="5e2d06a2-e894-4fc0-9219-8ef4d89372f1" xsi:nil="true"/>
    <Hoofdonderwerp xmlns="5e2d06a2-e894-4fc0-9219-8ef4d89372f1">Catechesemethode Leer mij</Hoofdonderwerp>
    <Doelgroep xmlns="5e2d06a2-e894-4fc0-9219-8ef4d89372f1">Ambtsdragers</Doelgroep>
    <Gemeente xmlns="5e2d06a2-e894-4fc0-9219-8ef4d89372f1" xsi:nil="true"/>
  </documentManagement>
</p:properties>
</file>

<file path=customXml/itemProps1.xml><?xml version="1.0" encoding="utf-8"?>
<ds:datastoreItem xmlns:ds="http://schemas.openxmlformats.org/officeDocument/2006/customXml" ds:itemID="{95E6D296-5A84-491F-99F0-C25785290E01}"/>
</file>

<file path=customXml/itemProps2.xml><?xml version="1.0" encoding="utf-8"?>
<ds:datastoreItem xmlns:ds="http://schemas.openxmlformats.org/officeDocument/2006/customXml" ds:itemID="{EBEB545C-8B8D-48A0-9CA8-A680BA5FCC13}"/>
</file>

<file path=customXml/itemProps3.xml><?xml version="1.0" encoding="utf-8"?>
<ds:datastoreItem xmlns:ds="http://schemas.openxmlformats.org/officeDocument/2006/customXml" ds:itemID="{6464A105-73AA-47DF-934C-972EA1EE664F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338</TotalTime>
  <Words>486</Words>
  <Application>Microsoft Office PowerPoint</Application>
  <PresentationFormat>Breedbeeld</PresentationFormat>
  <Paragraphs>66</Paragraphs>
  <Slides>15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Het geloof</vt:lpstr>
      <vt:lpstr>Opening</vt:lpstr>
      <vt:lpstr>Bijbelstudie</vt:lpstr>
      <vt:lpstr>Binnenkomer</vt:lpstr>
      <vt:lpstr>Doelen</vt:lpstr>
      <vt:lpstr>Vergeving om Christus’ wil</vt:lpstr>
      <vt:lpstr>Steeds meer zondekennis</vt:lpstr>
      <vt:lpstr>De genoegdoening van Christus</vt:lpstr>
      <vt:lpstr>Gods oordeel</vt:lpstr>
      <vt:lpstr>Verwerkingsvragen</vt:lpstr>
      <vt:lpstr>Samenvatting</vt:lpstr>
      <vt:lpstr>Huiswerk volgende keer</vt:lpstr>
      <vt:lpstr>Binnenkomer</vt:lpstr>
      <vt:lpstr>Creatieve opdracht</vt:lpstr>
      <vt:lpstr>Tegenstellingen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75</cp:revision>
  <dcterms:created xsi:type="dcterms:W3CDTF">2018-01-11T12:38:21Z</dcterms:created>
  <dcterms:modified xsi:type="dcterms:W3CDTF">2019-09-18T18:16:14Z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