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7"/>
  </p:notesMasterIdLst>
  <p:sldIdLst>
    <p:sldId id="256" r:id="rId2"/>
    <p:sldId id="259" r:id="rId3"/>
    <p:sldId id="258" r:id="rId4"/>
    <p:sldId id="260" r:id="rId5"/>
    <p:sldId id="257" r:id="rId6"/>
    <p:sldId id="261" r:id="rId7"/>
    <p:sldId id="286" r:id="rId8"/>
    <p:sldId id="287" r:id="rId9"/>
    <p:sldId id="288" r:id="rId10"/>
    <p:sldId id="289" r:id="rId11"/>
    <p:sldId id="266" r:id="rId12"/>
    <p:sldId id="267" r:id="rId13"/>
    <p:sldId id="268" r:id="rId14"/>
    <p:sldId id="290" r:id="rId15"/>
    <p:sldId id="291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6"/>
    <p:restoredTop sz="69645" autoAdjust="0"/>
  </p:normalViewPr>
  <p:slideViewPr>
    <p:cSldViewPr snapToObjects="1">
      <p:cViewPr varScale="1">
        <p:scale>
          <a:sx n="87" d="100"/>
          <a:sy n="87" d="100"/>
        </p:scale>
        <p:origin x="18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15320-BF8C-4DCB-8DFF-83E567B003FC}" type="datetimeFigureOut">
              <a:rPr lang="nl-NL" smtClean="0"/>
              <a:t>18-9-2019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58E5-9EDC-4948-8C36-D1B64C9D8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5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004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de Psalm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een keuze worden gemaakt.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catechisant de binnenkomer op pagina 5 voorlezen.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0691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0760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5226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064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15-17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3447667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9B731-1534-40FC-8422-0F6FEF65F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9570E5F-553C-4E63-A4BA-3329F092541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806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27D3F7-E5E4-4A52-B16E-77E2EE500F0D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0460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252884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9DD4892-42B4-48FA-8DD1-3529F844D47D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191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7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0230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284261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Afbeelding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3298463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635632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2868349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99101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91CF0D7-48B6-426A-8D52-CEE34B464D5A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24161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FED525-F17A-4AE5-A547-E58A8B0A2EA9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23085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2EC905-209A-4589-A7E3-AD5926CE1AC9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21980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1F9922-9D84-40C7-83E3-0E588ADF11F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7726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FA5A11-19D7-4E48-8A12-29BEA81572C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364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783E02-D3DF-4EE2-83B2-52C56B485779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1315646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2C3B2F-7111-49E7-A466-5B7EFA045088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25996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220302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52" r:id="rId20"/>
    <p:sldLayoutId id="2147483653" r:id="rId21"/>
    <p:sldLayoutId id="2147483651" r:id="rId22"/>
    <p:sldLayoutId id="2147483659" r:id="rId23"/>
    <p:sldLayoutId id="2147483660" r:id="rId24"/>
    <p:sldLayoutId id="2147483655" r:id="rId25"/>
    <p:sldLayoutId id="2147483654" r:id="rId26"/>
    <p:sldLayoutId id="2147483657" r:id="rId27"/>
    <p:sldLayoutId id="2147483658" r:id="rId28"/>
    <p:sldLayoutId id="2147483662" r:id="rId29"/>
    <p:sldLayoutId id="2147483656" r:id="rId30"/>
    <p:sldLayoutId id="2147483663" r:id="rId31"/>
    <p:sldLayoutId id="2147483664" r:id="rId32"/>
    <p:sldLayoutId id="214748366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1708" userDrawn="1">
          <p15:clr>
            <a:srgbClr val="F26B43"/>
          </p15:clr>
        </p15:guide>
        <p15:guide id="8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324687A-4064-401A-B563-112DE177B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De wederopstanding van het lichaam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5E0BF8-1F79-45E0-8133-A9357D0C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geloof</a:t>
            </a:r>
          </a:p>
        </p:txBody>
      </p:sp>
    </p:spTree>
    <p:extLst>
      <p:ext uri="{BB962C8B-B14F-4D97-AF65-F5344CB8AC3E}">
        <p14:creationId xmlns:p14="http://schemas.microsoft.com/office/powerpoint/2010/main" val="112928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Hoe </a:t>
            </a:r>
            <a:r>
              <a:rPr lang="en-US" dirty="0" err="1"/>
              <a:t>zal</a:t>
            </a:r>
            <a:r>
              <a:rPr lang="en-US" dirty="0"/>
              <a:t> de </a:t>
            </a:r>
            <a:r>
              <a:rPr lang="en-US" dirty="0" err="1"/>
              <a:t>ongelovige</a:t>
            </a:r>
            <a:r>
              <a:rPr lang="en-US" dirty="0"/>
              <a:t> </a:t>
            </a:r>
            <a:r>
              <a:rPr lang="en-US" dirty="0" err="1"/>
              <a:t>opstaan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31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Hoe zal de ongelovige opstaan?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Voor welk onderdeel maakt je het meeste bang?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6" name="Picture 6" descr="Fire, Carbon, Charcoal, Hot, Embers, Barbecue, Glow">
            <a:extLst>
              <a:ext uri="{FF2B5EF4-FFF2-40B4-BE49-F238E27FC236}">
                <a16:creationId xmlns:a16="http://schemas.microsoft.com/office/drawing/2014/main" id="{56AEFAE8-2AD2-40AC-8079-5669D27CCD15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" t="201" r="46821" b="-201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209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blz. 32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De opstanding der doden betekent dat allen die al gestorven zijn, zullen opstaan, en dat allen die nog zullen leven, in een ogenblik onsterfelijk zullen worden.</a:t>
            </a:r>
          </a:p>
          <a:p>
            <a:r>
              <a:rPr lang="nl-NL" dirty="0"/>
              <a:t>Als de gelovige sterft, is zijn ziel voor eeuwig bij de Heere.</a:t>
            </a:r>
          </a:p>
          <a:p>
            <a:r>
              <a:rPr lang="nl-NL" dirty="0"/>
              <a:t>Als de gelovige opgewekt wordt, zal hij verheerlijkt worden om eeuwig bij de Heere te zijn.</a:t>
            </a:r>
          </a:p>
          <a:p>
            <a:r>
              <a:rPr lang="nl-NL" dirty="0"/>
              <a:t>De ongelovige zal opgewekt worden om voor eeuwig gestraft te worden.</a:t>
            </a:r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6AC38-F7A0-4D01-A276-43A46ECC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Hemel en hel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EFE9B58-830C-41DF-A7D5-E0B95D9E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Wat zegt de Bijbel over de hemel of de hel?</a:t>
            </a:r>
          </a:p>
          <a:p>
            <a:r>
              <a:rPr lang="nl-NL" dirty="0"/>
              <a:t>Vul je antwoorden in het juiste vak op het bord in.</a:t>
            </a:r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82A278C2-859C-4AF2-8E4F-848CA34618D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C6BB08CB-4404-4B71-AF07-98B35D603C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97780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6AC38-F7A0-4D01-A276-43A46ECC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Apologetisch gesprek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EFE9B58-830C-41DF-A7D5-E0B95D9E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l-NL" dirty="0"/>
              <a:t>Maak tweetallen.</a:t>
            </a:r>
          </a:p>
          <a:p>
            <a:pPr marL="285750" indent="-285750">
              <a:buFontTx/>
              <a:buChar char="-"/>
            </a:pPr>
            <a:r>
              <a:rPr lang="nl-NL" dirty="0"/>
              <a:t>Elk tweetal voert een rollenspel op.</a:t>
            </a:r>
          </a:p>
          <a:p>
            <a:pPr marL="285750" indent="-285750">
              <a:buFontTx/>
              <a:buChar char="-"/>
            </a:pPr>
            <a:r>
              <a:rPr lang="nl-NL" dirty="0"/>
              <a:t>De ene is een niet-gelovige, die het geloof in een hemel en hel maar onzin vindt.</a:t>
            </a:r>
          </a:p>
          <a:p>
            <a:pPr marL="285750" indent="-285750">
              <a:buFontTx/>
              <a:buChar char="-"/>
            </a:pPr>
            <a:r>
              <a:rPr lang="nl-NL" dirty="0"/>
              <a:t>De ander is iemand, die gelooft dat er een hemel en hel is. Hij probeert de ander te overtuigen.</a:t>
            </a:r>
          </a:p>
          <a:p>
            <a:endParaRPr lang="nl-NL" dirty="0"/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82A278C2-859C-4AF2-8E4F-848CA34618D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8" name="Picture 4" descr="Man, Woman, Question Mark, Problems, Clouds">
            <a:extLst>
              <a:ext uri="{FF2B5EF4-FFF2-40B4-BE49-F238E27FC236}">
                <a16:creationId xmlns:a16="http://schemas.microsoft.com/office/drawing/2014/main" id="{CC398095-8393-437A-A78D-593AC7544A1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3" r="3306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501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Psalm 30:8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1 </a:t>
            </a:r>
            <a:r>
              <a:rPr lang="en-US" dirty="0" err="1"/>
              <a:t>Korinthe</a:t>
            </a:r>
            <a:r>
              <a:rPr lang="en-US" dirty="0"/>
              <a:t> 15:12-34</a:t>
            </a:r>
          </a:p>
        </p:txBody>
      </p:sp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Bespreek</a:t>
            </a:r>
            <a:r>
              <a:rPr lang="en-US" dirty="0"/>
              <a:t> de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Bijbelgedeelte</a:t>
            </a:r>
            <a:r>
              <a:rPr lang="en-US" dirty="0"/>
              <a:t> op </a:t>
            </a:r>
            <a:r>
              <a:rPr lang="en-US" dirty="0" err="1"/>
              <a:t>blz</a:t>
            </a:r>
            <a:r>
              <a:rPr lang="en-US" dirty="0"/>
              <a:t>. 29</a:t>
            </a:r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binnenkomer op blz. 29</a:t>
            </a:r>
          </a:p>
        </p:txBody>
      </p:sp>
      <p:pic>
        <p:nvPicPr>
          <p:cNvPr id="1026" name="Picture 2" descr="Cemetery, Grave, Graves, Tombstone, Old Cemetery, Trees">
            <a:extLst>
              <a:ext uri="{FF2B5EF4-FFF2-40B4-BE49-F238E27FC236}">
                <a16:creationId xmlns:a16="http://schemas.microsoft.com/office/drawing/2014/main" id="{86592A64-F8C4-4715-BA4E-C2921061F2B3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6" r="42584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 </a:t>
            </a:r>
            <a:r>
              <a:rPr lang="nl-NL" dirty="0"/>
              <a:t>dat met de opstanding mijn lichaam en mijn ziel herenigd worden.</a:t>
            </a:r>
          </a:p>
          <a:p>
            <a:endParaRPr lang="nl-NL" i="1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 </a:t>
            </a:r>
            <a:r>
              <a:rPr lang="nl-NL" dirty="0"/>
              <a:t>dat de gelovige verheerlijkt zal worden en de ongelovige verdoemd zal worden.</a:t>
            </a:r>
          </a:p>
          <a:p>
            <a:endParaRPr lang="nl-NL" i="1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 </a:t>
            </a:r>
            <a:r>
              <a:rPr lang="nl-NL" dirty="0"/>
              <a:t>uitleggen wat begraven te maken heeft met de opstanding van de doden.</a:t>
            </a:r>
          </a:p>
          <a:p>
            <a:endParaRPr lang="nl-NL" i="1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F51CCC-BCDF-49D1-9149-623F4A99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49E2C4-B603-49F7-8F12-E885877E37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7E6E3-2156-43F2-B114-547F0DF756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 </a:t>
            </a:r>
            <a:r>
              <a:rPr lang="en-US" dirty="0" err="1"/>
              <a:t>opstanding</a:t>
            </a:r>
            <a:r>
              <a:rPr lang="en-US" dirty="0"/>
              <a:t> der </a:t>
            </a:r>
            <a:r>
              <a:rPr lang="en-US" dirty="0" err="1"/>
              <a:t>doden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30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gebeurt er als de Heere Jezus wederkomt?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Resurrection, Jesus, Yeshua, Tomb, Wall, Old, Stone">
            <a:extLst>
              <a:ext uri="{FF2B5EF4-FFF2-40B4-BE49-F238E27FC236}">
                <a16:creationId xmlns:a16="http://schemas.microsoft.com/office/drawing/2014/main" id="{50AC04AA-0751-46CD-81B6-E506A797BB4E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1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 </a:t>
            </a:r>
            <a:r>
              <a:rPr lang="en-US" dirty="0" err="1"/>
              <a:t>troost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ziel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30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Waarom verlangt een gelovige naar de wederkomst?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Verlang jij naar de wederkomst?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81B47BC-4878-4A51-A142-0EAFE9085E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714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 </a:t>
            </a:r>
            <a:r>
              <a:rPr lang="en-US" dirty="0" err="1"/>
              <a:t>troost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lichaam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31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gebeurt er met de wederkomst met mijn lichaam?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Welke troost heeft een gelovige als zijn lichaam ouder wordt en achteruit gaat?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Lisbon, Old Lady, Skeptical">
            <a:extLst>
              <a:ext uri="{FF2B5EF4-FFF2-40B4-BE49-F238E27FC236}">
                <a16:creationId xmlns:a16="http://schemas.microsoft.com/office/drawing/2014/main" id="{0331F4C5-B5AB-48CD-8393-74BB6D683B29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3" t="852" r="12559" b="-852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41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Hoe </a:t>
            </a:r>
            <a:r>
              <a:rPr lang="en-US" dirty="0" err="1"/>
              <a:t>zal</a:t>
            </a:r>
            <a:r>
              <a:rPr lang="en-US" dirty="0"/>
              <a:t> de </a:t>
            </a:r>
            <a:r>
              <a:rPr lang="en-US" dirty="0" err="1"/>
              <a:t>gelovige</a:t>
            </a:r>
            <a:r>
              <a:rPr lang="en-US" dirty="0"/>
              <a:t> </a:t>
            </a:r>
            <a:r>
              <a:rPr lang="en-US" dirty="0" err="1"/>
              <a:t>opstaan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31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Welke 5 dingen veranderen er bij de opstanding?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Naar welk van de 5 zie je het meeste uit?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Woman, Person, Desktop, Work, Aerial, Africa, African">
            <a:extLst>
              <a:ext uri="{FF2B5EF4-FFF2-40B4-BE49-F238E27FC236}">
                <a16:creationId xmlns:a16="http://schemas.microsoft.com/office/drawing/2014/main" id="{A84CFE40-05CB-467C-9C57-E8219D54FAB8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5" r="2713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315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 mij 15-17">
      <a:dk1>
        <a:srgbClr val="CB094B"/>
      </a:dk1>
      <a:lt1>
        <a:srgbClr val="FFFFFF"/>
      </a:lt1>
      <a:dk2>
        <a:srgbClr val="54AF2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-15-17-v3" id="{52BFF14A-C44E-5E44-ACCC-A8F52517D267}" vid="{1F4A72E6-F9FB-914D-B9CA-B3C0BADC0F0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8c2f9ac2b87fc57b1978e03445ccd19d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b160582b1316b6f1d0a66178553a5204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aar xmlns="5e2d06a2-e894-4fc0-9219-8ef4d89372f1">2019</Jaar>
    <Tweede_x0020_onderwerp xmlns="5e2d06a2-e894-4fc0-9219-8ef4d89372f1">Inhoud methode</Tweede_x0020_onderwerp>
    <Derde_x0020_onderwerp xmlns="5e2d06a2-e894-4fc0-9219-8ef4d89372f1">Leer mij 2 deel 2 </Derde_x0020_onderwerp>
    <Hoofdonderwerp xmlns="5e2d06a2-e894-4fc0-9219-8ef4d89372f1">Catechesemethode Leer mij</Hoofdonderwerp>
    <Doelgroep xmlns="5e2d06a2-e894-4fc0-9219-8ef4d89372f1">Ambtsdragers</Doelgroep>
    <Gemeente xmlns="5e2d06a2-e894-4fc0-9219-8ef4d89372f1" xsi:nil="true"/>
  </documentManagement>
</p:properties>
</file>

<file path=customXml/itemProps1.xml><?xml version="1.0" encoding="utf-8"?>
<ds:datastoreItem xmlns:ds="http://schemas.openxmlformats.org/officeDocument/2006/customXml" ds:itemID="{9182F7CB-216D-4B40-A338-105758D80645}"/>
</file>

<file path=customXml/itemProps2.xml><?xml version="1.0" encoding="utf-8"?>
<ds:datastoreItem xmlns:ds="http://schemas.openxmlformats.org/officeDocument/2006/customXml" ds:itemID="{95B6177C-26AC-4383-BCCB-C7B437C00261}"/>
</file>

<file path=customXml/itemProps3.xml><?xml version="1.0" encoding="utf-8"?>
<ds:datastoreItem xmlns:ds="http://schemas.openxmlformats.org/officeDocument/2006/customXml" ds:itemID="{A0967760-89AC-44E9-8944-B66BF770FA01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LeerMij-catechesatiemethode-HHJO-15-17</Template>
  <TotalTime>334</TotalTime>
  <Words>416</Words>
  <Application>Microsoft Office PowerPoint</Application>
  <PresentationFormat>Breedbeeld</PresentationFormat>
  <Paragraphs>63</Paragraphs>
  <Slides>15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ITC Officina Serif Std Book</vt:lpstr>
      <vt:lpstr>Segoe UI</vt:lpstr>
      <vt:lpstr>Office-thema</vt:lpstr>
      <vt:lpstr>Het geloof</vt:lpstr>
      <vt:lpstr>Opening</vt:lpstr>
      <vt:lpstr>Bijbelstudie</vt:lpstr>
      <vt:lpstr>Binnenkomer</vt:lpstr>
      <vt:lpstr>Doelen</vt:lpstr>
      <vt:lpstr>De opstanding der doden</vt:lpstr>
      <vt:lpstr>De troost voor mijn ziel</vt:lpstr>
      <vt:lpstr>De troost voor mijn lichaam</vt:lpstr>
      <vt:lpstr>Hoe zal de gelovige opstaan?</vt:lpstr>
      <vt:lpstr>Hoe zal de ongelovige opstaan?</vt:lpstr>
      <vt:lpstr>Verwerkingsvragen</vt:lpstr>
      <vt:lpstr>Samenvatting</vt:lpstr>
      <vt:lpstr>Huiswerk volgende keer</vt:lpstr>
      <vt:lpstr>Hemel en hel</vt:lpstr>
      <vt:lpstr>Apologetisch gesprek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Bijbel</dc:title>
  <dc:creator>Arie van der Plas</dc:creator>
  <cp:lastModifiedBy>S.T. Lagendijk</cp:lastModifiedBy>
  <cp:revision>75</cp:revision>
  <dcterms:created xsi:type="dcterms:W3CDTF">2018-01-11T12:38:21Z</dcterms:created>
  <dcterms:modified xsi:type="dcterms:W3CDTF">2019-09-18T18:40:06Z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</Properties>
</file>