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</p:sldMasterIdLst>
  <p:notesMasterIdLst>
    <p:notesMasterId r:id="rId19"/>
  </p:notesMasterIdLst>
  <p:sldIdLst>
    <p:sldId id="256" r:id="rId2"/>
    <p:sldId id="259" r:id="rId3"/>
    <p:sldId id="258" r:id="rId4"/>
    <p:sldId id="260" r:id="rId5"/>
    <p:sldId id="257" r:id="rId6"/>
    <p:sldId id="261" r:id="rId7"/>
    <p:sldId id="286" r:id="rId8"/>
    <p:sldId id="287" r:id="rId9"/>
    <p:sldId id="288" r:id="rId10"/>
    <p:sldId id="266" r:id="rId11"/>
    <p:sldId id="267" r:id="rId12"/>
    <p:sldId id="268" r:id="rId13"/>
    <p:sldId id="290" r:id="rId14"/>
    <p:sldId id="292" r:id="rId15"/>
    <p:sldId id="291" r:id="rId16"/>
    <p:sldId id="293" r:id="rId17"/>
    <p:sldId id="294" r:id="rId1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46"/>
    <p:restoredTop sz="69645" autoAdjust="0"/>
  </p:normalViewPr>
  <p:slideViewPr>
    <p:cSldViewPr snapToObjects="1">
      <p:cViewPr varScale="1">
        <p:scale>
          <a:sx n="87" d="100"/>
          <a:sy n="87" d="100"/>
        </p:scale>
        <p:origin x="181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3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7-10-2019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40040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de alternatieve binnenkomer, het touw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4438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Vertel de alternatieve binnenkomer, het touw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6379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Bij de Psalm</a:t>
            </a:r>
            <a:r>
              <a:rPr lang="nl-NL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kan een keuze worden gemaakt. </a:t>
            </a:r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Laat een catechisant de binnenkomer op pagina 5 voorlezen. 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80691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40760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2268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545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15-17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3447667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7029B731-1534-40FC-8422-0F6FEF65F0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39570E5F-553C-4E63-A4BA-3329F092541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80697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627D3F7-E5E4-4A52-B16E-77E2EE500F0D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30460068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oordweb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243E51A-68A7-8743-8304-6C8E7588F314}"/>
              </a:ext>
            </a:extLst>
          </p:cNvPr>
          <p:cNvSpPr/>
          <p:nvPr/>
        </p:nvSpPr>
        <p:spPr>
          <a:xfrm>
            <a:off x="2711450" y="1628800"/>
            <a:ext cx="9288463" cy="50402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A97B5B2D-C1F4-DD4F-B8BA-2114AC2025F3}"/>
              </a:ext>
            </a:extLst>
          </p:cNvPr>
          <p:cNvSpPr/>
          <p:nvPr/>
        </p:nvSpPr>
        <p:spPr>
          <a:xfrm>
            <a:off x="6528048" y="3120179"/>
            <a:ext cx="1769423" cy="176942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7ABBBAB-32D0-0641-80EB-E9456AD1F45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00056" y="3501008"/>
            <a:ext cx="1625406" cy="1008112"/>
          </a:xfrm>
        </p:spPr>
        <p:txBody>
          <a:bodyPr anchor="ctr"/>
          <a:lstStyle>
            <a:lvl1pPr marL="0" indent="0" algn="ctr">
              <a:buNone/>
              <a:defRPr/>
            </a:lvl1pPr>
            <a:lvl2pPr>
              <a:defRPr/>
            </a:lvl2pPr>
          </a:lstStyle>
          <a:p>
            <a:pPr lvl="0"/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42528840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ha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E9DD4892-42B4-48FA-8DD1-3529F844D47D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19194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7157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023026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2842614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gemeen - Afbeelding groo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3298463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6356329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28683496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991012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491CF0D7-48B6-426A-8D52-CEE34B464D5A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1241617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3FED525-F17A-4AE5-A547-E58A8B0A2EA9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2308552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C2EC905-209A-4589-A7E3-AD5926CE1AC9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2198059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9D1F9922-9D84-40C7-83E3-0E588ADF11F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77267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9BFA5A11-19D7-4E48-8A12-29BEA81572C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336467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A783E02-D3DF-4EE2-83B2-52C56B485779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1315646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D2C3B2F-7111-49E7-A466-5B7EFA045088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2599636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220302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  <p:sldLayoutId id="2147483686" r:id="rId19"/>
    <p:sldLayoutId id="2147483652" r:id="rId20"/>
    <p:sldLayoutId id="2147483653" r:id="rId21"/>
    <p:sldLayoutId id="2147483651" r:id="rId22"/>
    <p:sldLayoutId id="2147483659" r:id="rId23"/>
    <p:sldLayoutId id="2147483660" r:id="rId24"/>
    <p:sldLayoutId id="2147483655" r:id="rId25"/>
    <p:sldLayoutId id="2147483654" r:id="rId26"/>
    <p:sldLayoutId id="2147483657" r:id="rId27"/>
    <p:sldLayoutId id="2147483658" r:id="rId28"/>
    <p:sldLayoutId id="2147483662" r:id="rId29"/>
    <p:sldLayoutId id="2147483656" r:id="rId30"/>
    <p:sldLayoutId id="2147483663" r:id="rId31"/>
    <p:sldLayoutId id="2147483664" r:id="rId32"/>
    <p:sldLayoutId id="2147483665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  <p15:guide id="7" pos="1708" userDrawn="1">
          <p15:clr>
            <a:srgbClr val="F26B43"/>
          </p15:clr>
        </p15:guide>
        <p15:guide id="8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Het eeuwige leven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Verwerkingsvragen</a:t>
            </a:r>
            <a:endParaRPr lang="nl-NL" dirty="0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bladzijde 38.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AFD0A9B5-9B9B-4FD0-8947-27B1C15B7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1623" y="1437240"/>
            <a:ext cx="8510400" cy="954000"/>
          </a:xfrm>
        </p:spPr>
        <p:txBody>
          <a:bodyPr>
            <a:normAutofit/>
          </a:bodyPr>
          <a:lstStyle/>
          <a:p>
            <a:r>
              <a:rPr lang="nl-NL" dirty="0"/>
              <a:t>Samenvatting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E9817F8-4D3D-4337-BF1D-B6C817882E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Het eeuwige leven is gemeenschap met God.</a:t>
            </a:r>
          </a:p>
          <a:p>
            <a:r>
              <a:rPr lang="nl-NL" dirty="0"/>
              <a:t>In de bekering geeft de Heere een begin van de eeuwige vreugde in mijn hart.</a:t>
            </a:r>
          </a:p>
          <a:p>
            <a:r>
              <a:rPr lang="nl-NL" dirty="0"/>
              <a:t>In de hemel wordt het christenleven nog heerlijker, omdat het dienen van de Heere daar ten volle zal plaatsvinden.</a:t>
            </a:r>
          </a:p>
          <a:p>
            <a:r>
              <a:rPr lang="nl-NL" dirty="0"/>
              <a:t>De heerlijkheid van de hemel bestaat in het volmaakt kennen van God.</a:t>
            </a:r>
          </a:p>
        </p:txBody>
      </p:sp>
    </p:spTree>
    <p:extLst>
      <p:ext uri="{BB962C8B-B14F-4D97-AF65-F5344CB8AC3E}">
        <p14:creationId xmlns:p14="http://schemas.microsoft.com/office/powerpoint/2010/main" val="675279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4" name="Picture 4" descr="Ship Traffic Jams, Rope, Dew, Cordage, Knitting, Strand">
            <a:extLst>
              <a:ext uri="{FF2B5EF4-FFF2-40B4-BE49-F238E27FC236}">
                <a16:creationId xmlns:a16="http://schemas.microsoft.com/office/drawing/2014/main" id="{0B0735E0-B12C-4BCC-A591-A9534F44532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806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een tekening van hoe je de hemel en de nieuwe voor je ziet.</a:t>
            </a:r>
          </a:p>
          <a:p>
            <a:r>
              <a:rPr lang="nl-NL" dirty="0"/>
              <a:t>Degenen die niet van tekenen houden, kunnen hun papier in twee kolommen verdelen. In de ene kolom schrijven ze alles wat er in de hemel/op de nieuwe aarde niet meer is. In de andere wat er juist wél is.</a:t>
            </a:r>
          </a:p>
          <a:p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Idea, Empty, Paper, Pen, Light Bulb, Creativity">
            <a:extLst>
              <a:ext uri="{FF2B5EF4-FFF2-40B4-BE49-F238E27FC236}">
                <a16:creationId xmlns:a16="http://schemas.microsoft.com/office/drawing/2014/main" id="{8FEC4720-9D8D-4AC7-B0FA-1F017E6B8F94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2" r="26772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60784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een woordweb over het woord ‘tijd’.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Time, Timer, Clock, Watch, Hour, Countdown, Minute">
            <a:extLst>
              <a:ext uri="{FF2B5EF4-FFF2-40B4-BE49-F238E27FC236}">
                <a16:creationId xmlns:a16="http://schemas.microsoft.com/office/drawing/2014/main" id="{E8232FEF-2EAA-4BFB-B0FD-7D8F4455F03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r="4146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35019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God bestuurt de tijd.</a:t>
            </a:r>
          </a:p>
          <a:p>
            <a:r>
              <a:rPr lang="nl-NL" dirty="0"/>
              <a:t>Welke wonderen ken je uit de Bijbel, waarin God laat zien dat Hij over de tijd regeert?</a:t>
            </a:r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Time, Timer, Clock, Watch, Hour, Countdown, Minute">
            <a:extLst>
              <a:ext uri="{FF2B5EF4-FFF2-40B4-BE49-F238E27FC236}">
                <a16:creationId xmlns:a16="http://schemas.microsoft.com/office/drawing/2014/main" id="{E8232FEF-2EAA-4BFB-B0FD-7D8F4455F035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7" r="4146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65141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6586AC38-F7A0-4D01-A276-43A46ECC8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9EFE9B58-830C-41DF-A7D5-E0B95D9E8C7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Op welke plaatsen in de Bijbel wordt er gesproken over een verheerlijkt lichaam?</a:t>
            </a:r>
          </a:p>
          <a:p>
            <a:r>
              <a:rPr lang="nl-NL" dirty="0"/>
              <a:t>Welke kenmerken heeft een </a:t>
            </a:r>
            <a:r>
              <a:rPr lang="nl-NL"/>
              <a:t>verheerlijkt lichaam?</a:t>
            </a:r>
            <a:endParaRPr lang="nl-NL" dirty="0"/>
          </a:p>
        </p:txBody>
      </p:sp>
      <p:sp>
        <p:nvSpPr>
          <p:cNvPr id="6" name="Tijdelijke aanduiding voor verticale tekst 5">
            <a:extLst>
              <a:ext uri="{FF2B5EF4-FFF2-40B4-BE49-F238E27FC236}">
                <a16:creationId xmlns:a16="http://schemas.microsoft.com/office/drawing/2014/main" id="{82A278C2-859C-4AF2-8E4F-848CA34618DF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Sheet, Paper, Flip Chart, Chart, Presentation, Yellow">
            <a:extLst>
              <a:ext uri="{FF2B5EF4-FFF2-40B4-BE49-F238E27FC236}">
                <a16:creationId xmlns:a16="http://schemas.microsoft.com/office/drawing/2014/main" id="{0DD9FB77-F901-47AD-B576-627CFE3D1808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11" r="737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4809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>
                <a:solidFill>
                  <a:srgbClr val="000000"/>
                </a:solidFill>
              </a:rPr>
              <a:t>Psalm </a:t>
            </a:r>
            <a:r>
              <a:rPr lang="nl-NL" dirty="0"/>
              <a:t>68:2</a:t>
            </a:r>
            <a:endParaRPr lang="nl-NL" dirty="0">
              <a:solidFill>
                <a:srgbClr val="000000"/>
              </a:solidFill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/>
              <a:t>Openbaring</a:t>
            </a:r>
            <a:r>
              <a:rPr lang="en-US" dirty="0"/>
              <a:t> 22:1-5</a:t>
            </a:r>
          </a:p>
        </p:txBody>
      </p:sp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Bespreek</a:t>
            </a:r>
            <a:r>
              <a:rPr lang="en-US" dirty="0"/>
              <a:t> de </a:t>
            </a:r>
            <a:r>
              <a:rPr lang="en-US" dirty="0" err="1"/>
              <a:t>vragen</a:t>
            </a:r>
            <a:r>
              <a:rPr lang="en-US" dirty="0"/>
              <a:t> </a:t>
            </a:r>
            <a:r>
              <a:rPr lang="en-US" dirty="0" err="1"/>
              <a:t>bij</a:t>
            </a:r>
            <a:r>
              <a:rPr lang="en-US" dirty="0"/>
              <a:t> het </a:t>
            </a:r>
            <a:r>
              <a:rPr lang="en-US" dirty="0" err="1"/>
              <a:t>Bijbelgedeelte</a:t>
            </a:r>
            <a:r>
              <a:rPr lang="en-US" dirty="0"/>
              <a:t> op </a:t>
            </a:r>
            <a:r>
              <a:rPr lang="en-US" dirty="0" err="1"/>
              <a:t>blz</a:t>
            </a:r>
            <a:r>
              <a:rPr lang="en-US" dirty="0"/>
              <a:t>. 35</a:t>
            </a:r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Lees de binnenkomer op blz. 35</a:t>
            </a:r>
          </a:p>
          <a:p>
            <a:endParaRPr lang="nl-NL" dirty="0"/>
          </a:p>
        </p:txBody>
      </p:sp>
      <p:pic>
        <p:nvPicPr>
          <p:cNvPr id="1026" name="Picture 2" descr="Bridge, Wooden Bridge, Walkway, Long Walk">
            <a:extLst>
              <a:ext uri="{FF2B5EF4-FFF2-40B4-BE49-F238E27FC236}">
                <a16:creationId xmlns:a16="http://schemas.microsoft.com/office/drawing/2014/main" id="{15078B4E-717F-4A85-8F2D-1127E8FA162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5" b="50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 </a:t>
            </a:r>
            <a:r>
              <a:rPr lang="nl-NL" dirty="0"/>
              <a:t>dat het eeuwige leven nu begint en straks volkomen wordt.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 </a:t>
            </a:r>
            <a:r>
              <a:rPr lang="nl-NL" dirty="0"/>
              <a:t>dat het eeuwige leven voor ons niet te begrijpen is.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mijn leven inrichten met het oog op de eeuwige toekomst.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5F51CCC-BCDF-49D1-9149-623F4A993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7B49E2C4-B603-49F7-8F12-E885877E37E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13F7E6E3-2156-43F2-B114-547F0DF756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Eeuwig</a:t>
            </a:r>
            <a:r>
              <a:rPr lang="en-US" dirty="0"/>
              <a:t> </a:t>
            </a:r>
            <a:r>
              <a:rPr lang="en-US" dirty="0" err="1"/>
              <a:t>leven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36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Wat is het eeuwige leven?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Read, Book, Candle, Bible">
            <a:extLst>
              <a:ext uri="{FF2B5EF4-FFF2-40B4-BE49-F238E27FC236}">
                <a16:creationId xmlns:a16="http://schemas.microsoft.com/office/drawing/2014/main" id="{6A1D34BF-470A-4375-BADE-54EB3F7EFDCF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0" r="2403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Een</a:t>
            </a:r>
            <a:r>
              <a:rPr lang="en-US" dirty="0"/>
              <a:t> begin in </a:t>
            </a:r>
            <a:r>
              <a:rPr lang="en-US" dirty="0" err="1"/>
              <a:t>mijn</a:t>
            </a:r>
            <a:r>
              <a:rPr lang="en-US" dirty="0"/>
              <a:t> hart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36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Waar zoekt een gelovige zijn vreugde?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3076" name="Picture 4" descr="Heart, Love, Sunset, Shape, Sign, Silhouette, Symbol">
            <a:extLst>
              <a:ext uri="{FF2B5EF4-FFF2-40B4-BE49-F238E27FC236}">
                <a16:creationId xmlns:a16="http://schemas.microsoft.com/office/drawing/2014/main" id="{FD361D67-03C1-4F0F-AE44-A0B06B7B7F30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42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Een</a:t>
            </a:r>
            <a:r>
              <a:rPr lang="en-US" dirty="0"/>
              <a:t> begin in </a:t>
            </a:r>
            <a:r>
              <a:rPr lang="en-US" dirty="0" err="1"/>
              <a:t>mijn</a:t>
            </a:r>
            <a:r>
              <a:rPr lang="en-US" dirty="0"/>
              <a:t> </a:t>
            </a:r>
            <a:r>
              <a:rPr lang="en-US" dirty="0" err="1"/>
              <a:t>leven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37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Er zal ontzettend veel veranderen als een christen in de hemel komt. Wat blijft hetzelfde?</a:t>
            </a: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" name="Picture 2" descr="Away, Divided, Two Ways, Mood, Dark">
            <a:extLst>
              <a:ext uri="{FF2B5EF4-FFF2-40B4-BE49-F238E27FC236}">
                <a16:creationId xmlns:a16="http://schemas.microsoft.com/office/drawing/2014/main" id="{515F692C-E2BF-4871-BDEE-BAE070C8EE2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xfrm>
            <a:off x="6983413" y="190500"/>
            <a:ext cx="5014912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2419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 </a:t>
            </a:r>
            <a:r>
              <a:rPr lang="en-US" dirty="0" err="1"/>
              <a:t>eeuwige</a:t>
            </a:r>
            <a:r>
              <a:rPr lang="en-US" dirty="0"/>
              <a:t> </a:t>
            </a:r>
            <a:r>
              <a:rPr lang="en-US" dirty="0" err="1"/>
              <a:t>toekomst</a:t>
            </a:r>
            <a:endParaRPr lang="nl-NL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Lees het stukje op blz.  37</a:t>
            </a:r>
          </a:p>
          <a:p>
            <a:pPr lvl="0" indent="-228600">
              <a:buFont typeface="Arial" panose="020B0604020202020204" pitchFamily="34" charset="0"/>
              <a:buChar char="•"/>
            </a:pP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Welke drie verschillen zijn er tussen wat een christen op aarde van Christus ziet, en wat hij </a:t>
            </a:r>
            <a:r>
              <a:rPr lang="nl-NL" sz="1800" i="1" dirty="0">
                <a:solidFill>
                  <a:prstClr val="black"/>
                </a:solidFill>
                <a:latin typeface="Calibri" panose="020F0502020204030204"/>
              </a:rPr>
              <a:t>straks</a:t>
            </a:r>
            <a:r>
              <a:rPr lang="nl-NL" sz="1800" dirty="0">
                <a:solidFill>
                  <a:prstClr val="black"/>
                </a:solidFill>
                <a:latin typeface="Calibri" panose="020F0502020204030204"/>
              </a:rPr>
              <a:t> van Christus zal zien?</a:t>
            </a: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  <a:p>
            <a:pPr lvl="0" indent="-228600">
              <a:buFont typeface="Arial" panose="020B0604020202020204" pitchFamily="34" charset="0"/>
              <a:buChar char="•"/>
            </a:pPr>
            <a:endParaRPr lang="nl-NL" sz="18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" name="Tijdelijke aanduiding voor afbeelding 1">
            <a:extLst>
              <a:ext uri="{FF2B5EF4-FFF2-40B4-BE49-F238E27FC236}">
                <a16:creationId xmlns:a16="http://schemas.microsoft.com/office/drawing/2014/main" id="{7DEBDC1C-1689-4081-963B-AF7F09C9C0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1039" b="1039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3150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 mij 15-17">
      <a:dk1>
        <a:srgbClr val="CB094B"/>
      </a:dk1>
      <a:lt1>
        <a:srgbClr val="FFFFFF"/>
      </a:lt1>
      <a:dk2>
        <a:srgbClr val="54AF2E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-15-17-v3" id="{52BFF14A-C44E-5E44-ACCC-A8F52517D267}" vid="{1F4A72E6-F9FB-914D-B9CA-B3C0BADC0F06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Leer mij 2 deel 2 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B864D327-36E4-4B28-A045-F3FF64266224}"/>
</file>

<file path=customXml/itemProps2.xml><?xml version="1.0" encoding="utf-8"?>
<ds:datastoreItem xmlns:ds="http://schemas.openxmlformats.org/officeDocument/2006/customXml" ds:itemID="{70378B47-DA70-4403-A690-E85D36C361B7}"/>
</file>

<file path=customXml/itemProps3.xml><?xml version="1.0" encoding="utf-8"?>
<ds:datastoreItem xmlns:ds="http://schemas.openxmlformats.org/officeDocument/2006/customXml" ds:itemID="{7735C914-87BD-4256-B4CF-C6A4E8FA4B0C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LeerMij-catechesatiemethode-HHJO-15-17</Template>
  <TotalTime>332</TotalTime>
  <Words>402</Words>
  <Application>Microsoft Office PowerPoint</Application>
  <PresentationFormat>Breedbeeld</PresentationFormat>
  <Paragraphs>63</Paragraphs>
  <Slides>17</Slides>
  <Notes>11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2" baseType="lpstr">
      <vt:lpstr>Arial</vt:lpstr>
      <vt:lpstr>Calibri</vt:lpstr>
      <vt:lpstr>ITC Officina Serif Std Book</vt:lpstr>
      <vt:lpstr>Segoe UI</vt:lpstr>
      <vt:lpstr>Office-thema</vt:lpstr>
      <vt:lpstr>Het geloof</vt:lpstr>
      <vt:lpstr>Opening</vt:lpstr>
      <vt:lpstr>Bijbelstudie</vt:lpstr>
      <vt:lpstr>Binnenkomer</vt:lpstr>
      <vt:lpstr>Doelen</vt:lpstr>
      <vt:lpstr>Eeuwig leven</vt:lpstr>
      <vt:lpstr>Een begin in mijn hart</vt:lpstr>
      <vt:lpstr>Een begin in mijn leven</vt:lpstr>
      <vt:lpstr>De eeuwige toekomst</vt:lpstr>
      <vt:lpstr>Verwerkingsvragen</vt:lpstr>
      <vt:lpstr>Samenvatting</vt:lpstr>
      <vt:lpstr>Huiswerk volgende keer</vt:lpstr>
      <vt:lpstr>Binnenkomer</vt:lpstr>
      <vt:lpstr>Binnenkomer</vt:lpstr>
      <vt:lpstr>Verwerking</vt:lpstr>
      <vt:lpstr>Verwerking</vt:lpstr>
      <vt:lpstr>Verwerking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67</cp:revision>
  <dcterms:created xsi:type="dcterms:W3CDTF">2018-01-11T12:38:21Z</dcterms:created>
  <dcterms:modified xsi:type="dcterms:W3CDTF">2019-10-07T15:04:51Z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