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Behandel alternatieve binnenkomer 1 uit de handleiding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catecheet neemt een zaklamp en een voorwerp mee. Het voorwerp moet wel wat details hebben die je zou kunnen beschrijven (bijv. een roos heeft een lange steel/blaadjes/doornen).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Neem ook een groot wit papier mee (bijv. A3 formaat).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 ervoor dat het donker is in de ruimte en dat de catechisanten het voorwerp niet kunnen zien.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Vervolgens schijnt de catecheet met de zaklamp op het voorwerp, met het papier tussen de catechisanten en het voorwerp in.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de bedoeling dat de catechisanten het voorwerp vervolgens raden of zo goed mogelijk beschrijven. Bruggetjes naar de catechisatieles kunnen zijn: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kun je te weten komen over het voorwerp aan de hand van een schaduw?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kun je niet te weten komen? 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het nut van een schaduw?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68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Tuchtmeester tot Christus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Blijvende</a:t>
            </a:r>
            <a:r>
              <a:rPr lang="en-US" dirty="0"/>
              <a:t> </a:t>
            </a:r>
            <a:r>
              <a:rPr lang="en-US" dirty="0" err="1"/>
              <a:t>betekenis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43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hebben wij eraan om in het Oude Testament over de ceremoniële wetten te lezen?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839ED6D7-75A3-4147-AFFE-A85805D4B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8648" r="186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44.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wet is onder te verdelen in: </a:t>
            </a:r>
          </a:p>
          <a:p>
            <a:pPr marL="800100" lvl="1" indent="-342900">
              <a:buAutoNum type="arabicPeriod"/>
            </a:pPr>
            <a:r>
              <a:rPr lang="nl-NL" dirty="0"/>
              <a:t>De zedelijke wet</a:t>
            </a:r>
          </a:p>
          <a:p>
            <a:pPr marL="800100" lvl="1" indent="-342900">
              <a:buAutoNum type="arabicPeriod"/>
            </a:pPr>
            <a:r>
              <a:rPr lang="nl-NL" dirty="0"/>
              <a:t>De </a:t>
            </a:r>
            <a:r>
              <a:rPr lang="nl-NL" dirty="0" err="1"/>
              <a:t>burgerlijkewet</a:t>
            </a:r>
            <a:endParaRPr lang="nl-NL" dirty="0"/>
          </a:p>
          <a:p>
            <a:pPr marL="800100" lvl="1" indent="-342900">
              <a:buAutoNum type="arabicPeriod"/>
            </a:pPr>
            <a:r>
              <a:rPr lang="nl-NL" dirty="0"/>
              <a:t>De ceremoniële wet.</a:t>
            </a:r>
          </a:p>
          <a:p>
            <a:r>
              <a:rPr lang="nl-NL" dirty="0"/>
              <a:t>De ceremoniële wet gaat vooral over de tempeldienst, de spijswetten en de Israëlitische feestdagen.</a:t>
            </a:r>
          </a:p>
          <a:p>
            <a:r>
              <a:rPr lang="nl-NL" dirty="0"/>
              <a:t>De ceremoniële wet is vervuld in de Heere Jezus.</a:t>
            </a:r>
          </a:p>
          <a:p>
            <a:r>
              <a:rPr lang="nl-NL" dirty="0"/>
              <a:t>De ceremoniële wet wordt niet aan de heidenen opgelegd en geldt niet meer voor de Joden.</a:t>
            </a:r>
          </a:p>
          <a:p>
            <a:r>
              <a:rPr lang="nl-NL" dirty="0"/>
              <a:t>De ceremoniële wet laat ons veel zien van Wie de Heere Jezus is en wat Zijn werk is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Flashlight, Hand, Led, Light, Hell, Shining">
            <a:extLst>
              <a:ext uri="{FF2B5EF4-FFF2-40B4-BE49-F238E27FC236}">
                <a16:creationId xmlns:a16="http://schemas.microsoft.com/office/drawing/2014/main" id="{954CE6DD-9B60-4756-BF5D-F7A2E58EC35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Leviticus 16, over Grote verzoendag.</a:t>
            </a:r>
          </a:p>
          <a:p>
            <a:r>
              <a:rPr lang="nl-NL" dirty="0"/>
              <a:t>Lees het vers en vertel in eigen woorden wat er staat</a:t>
            </a:r>
          </a:p>
          <a:p>
            <a:endParaRPr lang="nl-NL" dirty="0"/>
          </a:p>
          <a:p>
            <a:r>
              <a:rPr lang="nl-NL" dirty="0"/>
              <a:t>Wat is gebeurde er op Grote Verzoendag?</a:t>
            </a:r>
          </a:p>
          <a:p>
            <a:r>
              <a:rPr lang="nl-NL" dirty="0"/>
              <a:t>Hoe wordt Grote Verzoendag door de Heere Jezus vervuld?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Bible, Hand, Designate, Read, Christian, Study">
            <a:extLst>
              <a:ext uri="{FF2B5EF4-FFF2-40B4-BE49-F238E27FC236}">
                <a16:creationId xmlns:a16="http://schemas.microsoft.com/office/drawing/2014/main" id="{0341CC94-42A4-4D6C-9B2D-3A9550838A7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groepen van 3</a:t>
            </a:r>
          </a:p>
          <a:p>
            <a:r>
              <a:rPr lang="nl-NL" dirty="0"/>
              <a:t>Bereid je als groep voor op de stelling: De invoering van de Joodse feestdagen is hoognodig in onze onrustig tijd. </a:t>
            </a:r>
          </a:p>
          <a:p>
            <a:r>
              <a:rPr lang="nl-NL" dirty="0"/>
              <a:t>De even groepen zijn </a:t>
            </a:r>
            <a:r>
              <a:rPr lang="nl-NL" i="1" dirty="0"/>
              <a:t>voor </a:t>
            </a:r>
            <a:r>
              <a:rPr lang="nl-NL" dirty="0"/>
              <a:t>de stelling, de oneven groepen zijn </a:t>
            </a:r>
            <a:r>
              <a:rPr lang="nl-NL" i="1" dirty="0"/>
              <a:t>tegen</a:t>
            </a:r>
            <a:r>
              <a:rPr lang="nl-NL" dirty="0"/>
              <a:t> de </a:t>
            </a:r>
            <a:r>
              <a:rPr lang="nl-NL" dirty="0" err="1"/>
              <a:t>stellling</a:t>
            </a:r>
            <a:r>
              <a:rPr lang="nl-NL" dirty="0"/>
              <a:t>.</a:t>
            </a:r>
          </a:p>
          <a:p>
            <a:r>
              <a:rPr lang="nl-NL" dirty="0"/>
              <a:t>Na 5 minuten voeren de even en oneven groepen een debat met elkaar.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Giraffes, Entertainment, Discussion, Height, Talk">
            <a:extLst>
              <a:ext uri="{FF2B5EF4-FFF2-40B4-BE49-F238E27FC236}">
                <a16:creationId xmlns:a16="http://schemas.microsoft.com/office/drawing/2014/main" id="{D60FB532-4C4A-4A1F-96EB-DC8F92B93D3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2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40:4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Johannes 1:19-34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41.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41</a:t>
            </a:r>
          </a:p>
        </p:txBody>
      </p:sp>
      <p:pic>
        <p:nvPicPr>
          <p:cNvPr id="1026" name="Picture 2" descr="Artist, Drawing, Artistic, Creativity, Paper, Sketch">
            <a:extLst>
              <a:ext uri="{FF2B5EF4-FFF2-40B4-BE49-F238E27FC236}">
                <a16:creationId xmlns:a16="http://schemas.microsoft.com/office/drawing/2014/main" id="{96849EEF-8634-4A4F-9072-E48633FFEC5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2463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de ceremoniële wetten vervuld zijn in de Heere Jezus en nu niet meer nageleefd hoeven te worden.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tegen al de geboden van God gezondigd heb en daarom het offer van Christus aan het kruis nodig heb voor mijn zonden.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uitleggen waarom wij als christenen niet meer volgens de Joodse spijswetten en feestdagen leven en ik kan uitleggen wat we vandaag van deze wetten kunnen leren.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Driedeling</a:t>
            </a:r>
            <a:r>
              <a:rPr lang="en-US" dirty="0"/>
              <a:t> van Gods wet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42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drie delen kent de wet van God in het Oude Testament?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Afterlife, Bad, Baptist, Belief, Bible, Blasphemy, Book">
            <a:extLst>
              <a:ext uri="{FF2B5EF4-FFF2-40B4-BE49-F238E27FC236}">
                <a16:creationId xmlns:a16="http://schemas.microsoft.com/office/drawing/2014/main" id="{3AAFD68A-CC8E-4088-BD4A-A728D52D51B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ceremoniële</a:t>
            </a:r>
            <a:r>
              <a:rPr lang="en-US" dirty="0"/>
              <a:t> wet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42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de ceremoniële wet?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2C6B9D5A-6D7E-4252-8748-59A1B4AAA2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40833" r="5194" b="-63557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Vervulling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43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vervult de Heere Jezus de wet?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Bible, Cross, Easter, Good Friday, Easter Story, Faith">
            <a:extLst>
              <a:ext uri="{FF2B5EF4-FFF2-40B4-BE49-F238E27FC236}">
                <a16:creationId xmlns:a16="http://schemas.microsoft.com/office/drawing/2014/main" id="{CA3310A4-6B9D-4CB4-A5D6-5F6B1C98D5D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2783" r="37170" b="-278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Afschaffing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43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Moeten wij de ceremoniële wetten nog houden?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wel/niet?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Planning, Plan, Adjusting, Aspirations, Concepts, Ideas">
            <a:extLst>
              <a:ext uri="{FF2B5EF4-FFF2-40B4-BE49-F238E27FC236}">
                <a16:creationId xmlns:a16="http://schemas.microsoft.com/office/drawing/2014/main" id="{A993B23E-1B81-4A8D-BF00-4DE8AFF3390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-5169" r="27122" b="-35428"/>
          <a:stretch/>
        </p:blipFill>
        <p:spPr bwMode="auto">
          <a:xfrm>
            <a:off x="6888088" y="1078213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2A9FD90F-6D05-4719-8588-C25200A55477}"/>
</file>

<file path=customXml/itemProps2.xml><?xml version="1.0" encoding="utf-8"?>
<ds:datastoreItem xmlns:ds="http://schemas.openxmlformats.org/officeDocument/2006/customXml" ds:itemID="{7AFEE690-C113-4F48-8B59-33E6AAEA27C1}"/>
</file>

<file path=customXml/itemProps3.xml><?xml version="1.0" encoding="utf-8"?>
<ds:datastoreItem xmlns:ds="http://schemas.openxmlformats.org/officeDocument/2006/customXml" ds:itemID="{65BA9EC8-9FA9-4FCC-9E64-98E461CD02A9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332</TotalTime>
  <Words>582</Words>
  <Application>Microsoft Office PowerPoint</Application>
  <PresentationFormat>Breedbeeld</PresentationFormat>
  <Paragraphs>78</Paragraphs>
  <Slides>16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Driedeling van Gods wet</vt:lpstr>
      <vt:lpstr>De ceremoniële wet</vt:lpstr>
      <vt:lpstr>Vervulling</vt:lpstr>
      <vt:lpstr>Afschaffing</vt:lpstr>
      <vt:lpstr>Blijvende betekenis</vt:lpstr>
      <vt:lpstr>Verwerkingsvragen</vt:lpstr>
      <vt:lpstr>Samenvatting</vt:lpstr>
      <vt:lpstr>Huiswerk volgende keer</vt:lpstr>
      <vt:lpstr>Binnenkomer</vt:lpstr>
      <vt:lpstr>Verwerking</vt:lpstr>
      <vt:lpstr>Verwerking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71</cp:revision>
  <dcterms:created xsi:type="dcterms:W3CDTF">2018-01-11T12:38:21Z</dcterms:created>
  <dcterms:modified xsi:type="dcterms:W3CDTF">2019-10-07T15:23:27Z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