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89" r:id="rId11"/>
    <p:sldId id="266" r:id="rId12"/>
    <p:sldId id="267" r:id="rId13"/>
    <p:sldId id="268" r:id="rId14"/>
    <p:sldId id="29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Bij afbeelding: Wie zit er bij jou in de lege stoel? De HEERE? Ga je met Hem om?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Geen andere goden dan God (1</a:t>
            </a:r>
            <a:r>
              <a:rPr lang="nl-NL" baseline="30000" dirty="0"/>
              <a:t>e</a:t>
            </a:r>
            <a:r>
              <a:rPr lang="nl-NL" dirty="0"/>
              <a:t> gebod)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Gehoorzaamheid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49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behoor je God te gehoorzamen?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Sheep, Farmer, Shepherd, Agriculture, Livestock, Lamb">
            <a:extLst>
              <a:ext uri="{FF2B5EF4-FFF2-40B4-BE49-F238E27FC236}">
                <a16:creationId xmlns:a16="http://schemas.microsoft.com/office/drawing/2014/main" id="{682354E2-CF4C-4594-B64A-4DA6CC38C4C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83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50.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Heere is de enige God.</a:t>
            </a:r>
          </a:p>
          <a:p>
            <a:r>
              <a:rPr lang="nl-NL" dirty="0"/>
              <a:t>De Heere wordt uit liefde boos als je andere goden dient.</a:t>
            </a:r>
          </a:p>
          <a:p>
            <a:r>
              <a:rPr lang="nl-NL" dirty="0"/>
              <a:t>De Heere is volledig te vertrouwen.</a:t>
            </a:r>
          </a:p>
          <a:p>
            <a:r>
              <a:rPr lang="nl-NL" dirty="0"/>
              <a:t>Je leert de Heere kennen door met Hem om te gaan.</a:t>
            </a:r>
          </a:p>
          <a:p>
            <a:r>
              <a:rPr lang="nl-NL" dirty="0"/>
              <a:t>Je bent verplicht de Heere te gehoorzamen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Verwerking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een top 3 met dingen/personen in hun leven die de omgang met de Heere in de weg staan. </a:t>
            </a:r>
          </a:p>
          <a:p>
            <a:r>
              <a:rPr lang="nl-NL" dirty="0"/>
              <a:t>Maak groepjes van 3 tot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één grote lijst met dingen/personen in hun leven die de omgang met de Heere in de weg staan.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bij elk van deze dingen: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Wel een afgod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Een beetje een afgod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Geen afgod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Rectangle, List, Lines, Shopping List, Box, Sketch">
            <a:extLst>
              <a:ext uri="{FF2B5EF4-FFF2-40B4-BE49-F238E27FC236}">
                <a16:creationId xmlns:a16="http://schemas.microsoft.com/office/drawing/2014/main" id="{33BFA873-61DA-4A88-B5C5-A936E364A7B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-36787" r="15615" b="-1836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</a:t>
            </a:r>
            <a:r>
              <a:rPr lang="nl-NL" dirty="0"/>
              <a:t>81:13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Hosea 2:1-14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47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blz. 47</a:t>
            </a:r>
          </a:p>
        </p:txBody>
      </p:sp>
      <p:pic>
        <p:nvPicPr>
          <p:cNvPr id="1026" name="Picture 2" descr="Electronics, Hands, Mobile Phone, Smartphone">
            <a:extLst>
              <a:ext uri="{FF2B5EF4-FFF2-40B4-BE49-F238E27FC236}">
                <a16:creationId xmlns:a16="http://schemas.microsoft.com/office/drawing/2014/main" id="{5CB2B47C-BE73-49E6-A30B-3269B142633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de Heere de enige God is.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alles waar ik op vertrouw en waar ik van geniet, in plaats van de HEERE, afgoden zijn.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afgoden in mijn leven en in onze samenleving herkennen.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Enige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48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zijn afgoden?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One Way Street, Road Sign, Roadsign, One Way, Direction">
            <a:extLst>
              <a:ext uri="{FF2B5EF4-FFF2-40B4-BE49-F238E27FC236}">
                <a16:creationId xmlns:a16="http://schemas.microsoft.com/office/drawing/2014/main" id="{38C023F6-93E4-4CE0-AA09-A2C7532286D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3" r="32795" b="-2245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Liefde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48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Kun je God jaloers noemen? Waarom wel/niet?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Eye, Tear, Jealousy, Jealous, Sad, Love, Pain">
            <a:extLst>
              <a:ext uri="{FF2B5EF4-FFF2-40B4-BE49-F238E27FC236}">
                <a16:creationId xmlns:a16="http://schemas.microsoft.com/office/drawing/2014/main" id="{592EBAC0-DF38-48AF-92D1-02FF76993EA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r="222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Vertrouwen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49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moeten wij God vertrouwen?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6570252F-D294-4F56-BDDA-E6A9628D4B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4032" r="2403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Omgang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49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leer je God kennen?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People, Woman, Chill, Fashion, Dress, Heels, Chair">
            <a:extLst>
              <a:ext uri="{FF2B5EF4-FFF2-40B4-BE49-F238E27FC236}">
                <a16:creationId xmlns:a16="http://schemas.microsoft.com/office/drawing/2014/main" id="{1414D2E0-D0F8-44FC-A899-CEC8631649E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-18167" r="26683" b="-1816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Leer mij 2 deel 2 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BC190282-6C13-4A8A-869A-7DFAF50A569B}"/>
</file>

<file path=customXml/itemProps2.xml><?xml version="1.0" encoding="utf-8"?>
<ds:datastoreItem xmlns:ds="http://schemas.openxmlformats.org/officeDocument/2006/customXml" ds:itemID="{D0FD0A77-15E4-48C2-B187-2E51E25F7112}"/>
</file>

<file path=customXml/itemProps3.xml><?xml version="1.0" encoding="utf-8"?>
<ds:datastoreItem xmlns:ds="http://schemas.openxmlformats.org/officeDocument/2006/customXml" ds:itemID="{E9E2CC4B-E45D-4FEF-950B-ACFD5EDAD267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332</TotalTime>
  <Words>334</Words>
  <Application>Microsoft Office PowerPoint</Application>
  <PresentationFormat>Breedbeeld</PresentationFormat>
  <Paragraphs>61</Paragraphs>
  <Slides>14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De Enige </vt:lpstr>
      <vt:lpstr>Liefde</vt:lpstr>
      <vt:lpstr>Vertrouwen</vt:lpstr>
      <vt:lpstr>Omgang</vt:lpstr>
      <vt:lpstr>Gehoorzaamheid </vt:lpstr>
      <vt:lpstr>Verwerkingsvragen</vt:lpstr>
      <vt:lpstr>Samenvatting</vt:lpstr>
      <vt:lpstr>Huiswerk volgende keer</vt:lpstr>
      <vt:lpstr>Verwerking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66</cp:revision>
  <dcterms:created xsi:type="dcterms:W3CDTF">2018-01-11T12:38:21Z</dcterms:created>
  <dcterms:modified xsi:type="dcterms:W3CDTF">2019-10-07T15:41:52Z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