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9"/>
  </p:notesMasterIdLst>
  <p:sldIdLst>
    <p:sldId id="256" r:id="rId2"/>
    <p:sldId id="259" r:id="rId3"/>
    <p:sldId id="258" r:id="rId4"/>
    <p:sldId id="260" r:id="rId5"/>
    <p:sldId id="257" r:id="rId6"/>
    <p:sldId id="261" r:id="rId7"/>
    <p:sldId id="286" r:id="rId8"/>
    <p:sldId id="287" r:id="rId9"/>
    <p:sldId id="288" r:id="rId10"/>
    <p:sldId id="289" r:id="rId11"/>
    <p:sldId id="292" r:id="rId12"/>
    <p:sldId id="266" r:id="rId13"/>
    <p:sldId id="267" r:id="rId14"/>
    <p:sldId id="268" r:id="rId15"/>
    <p:sldId id="290" r:id="rId16"/>
    <p:sldId id="291" r:id="rId17"/>
    <p:sldId id="293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69645" autoAdjust="0"/>
  </p:normalViewPr>
  <p:slideViewPr>
    <p:cSldViewPr snapToObjects="1">
      <p:cViewPr varScale="1">
        <p:scale>
          <a:sx n="87" d="100"/>
          <a:sy n="87" d="100"/>
        </p:scale>
        <p:origin x="18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0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4614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Alternatieve binnenkomer, optie 1 – Beeld van God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115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i="0" u="sng" dirty="0"/>
              <a:t>Alternatieve verwerkingsopdracht, optie 1 – Woorden leggen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Schrijf op twee A4tjes de woorden God en afgod.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Schrijf op memoblaadjes de volgende woorden: heilig, hulp, zichtbaar, verplaatsbaar, goed, gemakkelijk, krachtig, bereikbaar, tijdelijk, belangrijk, tijdsbesteding, onmogelijk, etc. Het kunnen allerlei woorden zijn die bij één van de twee  of beide A4tjes horen.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de jongeren de blaadjes bij het juiste A4tje leggen/plakken.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een grote groep meerdere setjes maken. 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809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u="sng" dirty="0"/>
              <a:t>Alternatieve verwerkingsopdracht, optie 2 – Brainstormen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leren God kennen door prediking, niet door (af)beeld(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)en. In de prediking klinken roepstemmen, vermaningen en beloften.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de jongeren in groepjes van 2-4 personen een schrijfblad.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jongeren krijgen per woord één of twee minuten (schat zelf de spanningsboog en concentratie van de groep in) om daar zoveel mogelijk voorbeelden bij te bedenken.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 met beloften; dat de jongeren in beperkte tijd zoveel mogelijk Bijbelse beloften opschrijven.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Vervolgens schrijven ze in beperkte tijd zoveel mogelijk Bijbelse vermaningen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tenslotte schrijven ze in beperkte tijd zoveel mogelijk Bijbelse roepstemmen op.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Bespreek met elkaar de uitkomsten.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weten we nu over God?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Hadden we dit ook kunnen weten door middel van beelden/afbeeldingen?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240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Foto: afgodsbeeld uit 3000 voor Christus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69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760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22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064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447667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32984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22030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52" r:id="rId20"/>
    <p:sldLayoutId id="2147483653" r:id="rId21"/>
    <p:sldLayoutId id="2147483651" r:id="rId22"/>
    <p:sldLayoutId id="2147483659" r:id="rId23"/>
    <p:sldLayoutId id="2147483660" r:id="rId24"/>
    <p:sldLayoutId id="2147483655" r:id="rId25"/>
    <p:sldLayoutId id="2147483654" r:id="rId26"/>
    <p:sldLayoutId id="2147483657" r:id="rId27"/>
    <p:sldLayoutId id="2147483658" r:id="rId28"/>
    <p:sldLayoutId id="2147483662" r:id="rId29"/>
    <p:sldLayoutId id="2147483656" r:id="rId30"/>
    <p:sldLayoutId id="2147483663" r:id="rId31"/>
    <p:sldLayoutId id="2147483664" r:id="rId32"/>
    <p:sldLayoutId id="214748366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708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Geen beelden maken van God (2</a:t>
            </a:r>
            <a:r>
              <a:rPr lang="nl-NL" baseline="30000" dirty="0"/>
              <a:t>e</a:t>
            </a:r>
            <a:r>
              <a:rPr lang="nl-NL" dirty="0"/>
              <a:t> gebod)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Gods geboden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Jouw beeld van de Heere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55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Wij hebben thuis geen beeld staan. Hoe kun je toch dit gebod overtreden?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Men, Thinking, Man, Thinking Man, Male, Man Thinking">
            <a:extLst>
              <a:ext uri="{FF2B5EF4-FFF2-40B4-BE49-F238E27FC236}">
                <a16:creationId xmlns:a16="http://schemas.microsoft.com/office/drawing/2014/main" id="{EE43A472-093F-4D7F-B1EF-F7958675F20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0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Alleen door het Woord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55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leren we God op een goede manier dienen?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People, Girl, Sitting, Reading, Book, Bible, Hand">
            <a:extLst>
              <a:ext uri="{FF2B5EF4-FFF2-40B4-BE49-F238E27FC236}">
                <a16:creationId xmlns:a16="http://schemas.microsoft.com/office/drawing/2014/main" id="{BE8AFCE5-0C2E-4737-8C3C-EC66DEFE9EF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56.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Er is een grote afstand tussen de Heere en ons.</a:t>
            </a:r>
          </a:p>
          <a:p>
            <a:r>
              <a:rPr lang="nl-NL" dirty="0"/>
              <a:t>Een beeld doet de Heere altijd tekort.</a:t>
            </a:r>
          </a:p>
          <a:p>
            <a:r>
              <a:rPr lang="nl-NL" dirty="0"/>
              <a:t>De Heere neemt de taak van ouders en kinderen heel ernstig.</a:t>
            </a:r>
          </a:p>
          <a:p>
            <a:r>
              <a:rPr lang="nl-NL" dirty="0"/>
              <a:t>Al mijn gedachten over de Heere moet ik toetsen aan Gods Woord.</a:t>
            </a:r>
          </a:p>
          <a:p>
            <a:r>
              <a:rPr lang="nl-NL" dirty="0"/>
              <a:t>De Heere maakt Zichzelf bekend door de prediking.</a:t>
            </a:r>
          </a:p>
          <a:p>
            <a:r>
              <a:rPr lang="nl-NL" dirty="0"/>
              <a:t>Hoe meer wij van de Heere leren kennen, des te meer groeit onze eerbied.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Schrijf </a:t>
            </a:r>
            <a:r>
              <a:rPr lang="nl-NL" i="1" dirty="0"/>
              <a:t>alles</a:t>
            </a:r>
            <a:r>
              <a:rPr lang="nl-NL" dirty="0"/>
              <a:t> op, waar je aan denkt bij God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Write, Plan, Desk, Notes, Pen, Writing, Taking Notes">
            <a:extLst>
              <a:ext uri="{FF2B5EF4-FFF2-40B4-BE49-F238E27FC236}">
                <a16:creationId xmlns:a16="http://schemas.microsoft.com/office/drawing/2014/main" id="{41A29E81-346E-429F-BB8F-67859E2289C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5" r="2713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0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Verwerking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Picture 4" descr="Paper, Stack, White, Studio, Lighting, A4, Smart, Flash">
            <a:extLst>
              <a:ext uri="{FF2B5EF4-FFF2-40B4-BE49-F238E27FC236}">
                <a16:creationId xmlns:a16="http://schemas.microsoft.com/office/drawing/2014/main" id="{354964E4-C38D-4C8D-9CE5-B4C01189B86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2" r="24272"/>
          <a:stretch>
            <a:fillRect/>
          </a:stretch>
        </p:blipFill>
        <p:spPr bwMode="auto">
          <a:xfrm>
            <a:off x="6983413" y="190500"/>
            <a:ext cx="501491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501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Verwerking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50" name="Picture 6" descr="Writing, Pen, Man, Ink, Paper, Pencils, Hands, Fingers">
            <a:extLst>
              <a:ext uri="{FF2B5EF4-FFF2-40B4-BE49-F238E27FC236}">
                <a16:creationId xmlns:a16="http://schemas.microsoft.com/office/drawing/2014/main" id="{BE3D7808-74F5-47AB-B08E-975208640E2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41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</a:t>
            </a:r>
            <a:r>
              <a:rPr lang="nl-NL" dirty="0"/>
              <a:t>99:8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Koningen</a:t>
            </a:r>
            <a:r>
              <a:rPr lang="en-US" dirty="0"/>
              <a:t> 18:1-12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blz</a:t>
            </a:r>
            <a:r>
              <a:rPr lang="en-US" dirty="0"/>
              <a:t>. 53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Lees de binnenkomer op blz. 53</a:t>
            </a:r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7D13EB6F-F42A-4B53-A6A9-ABF3DF75B1C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25528" r="30392"/>
          <a:stretch/>
        </p:blipFill>
        <p:spPr>
          <a:xfrm>
            <a:off x="6984000" y="190800"/>
            <a:ext cx="5014800" cy="64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</a:t>
            </a:r>
            <a:r>
              <a:rPr lang="nl-NL" dirty="0"/>
              <a:t> waarom God niet door middel van beelden aanbeden wil worden.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</a:t>
            </a:r>
            <a:r>
              <a:rPr lang="nl-NL" dirty="0"/>
              <a:t> dat ik in gedachten denkbeelden van God maak.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de beelden die ik heb van God toetsen aan de Bijbel.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Gods </a:t>
            </a:r>
            <a:r>
              <a:rPr lang="en-US" dirty="0" err="1"/>
              <a:t>openbaring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54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Welke afstand is er tussen God en ons?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5776C7CE-C3E6-4D60-8046-86E0A89CA7B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21308" r="26316"/>
          <a:stretch/>
        </p:blipFill>
        <p:spPr>
          <a:xfrm>
            <a:off x="6984000" y="190800"/>
            <a:ext cx="5014800" cy="64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gedachte achter een beeld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54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mag je geen beeld gebruiken om de HEERE te dienen?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Idol Of Pomos, Old, Antiquity, Art, Sculpture, Cyprus">
            <a:extLst>
              <a:ext uri="{FF2B5EF4-FFF2-40B4-BE49-F238E27FC236}">
                <a16:creationId xmlns:a16="http://schemas.microsoft.com/office/drawing/2014/main" id="{1CFE6341-7A76-4A2A-A005-DB5CFC43172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 b="2764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 moeten wij de Heere dienen?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54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moeten wij de HEERE dienen?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Beach, Girl, Leisure, Outdoors, Person, Praying">
            <a:extLst>
              <a:ext uri="{FF2B5EF4-FFF2-40B4-BE49-F238E27FC236}">
                <a16:creationId xmlns:a16="http://schemas.microsoft.com/office/drawing/2014/main" id="{35768271-9147-48EB-ADB3-64BF3E50CBB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3" t="-29" r="31089" b="2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1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Ouders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kinderen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55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staat er bij het 2</a:t>
            </a:r>
            <a:r>
              <a:rPr lang="nl-NL" sz="1800" baseline="30000" dirty="0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 gebod een toevoeging?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Welke belofte staat er bij dit gebod?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36D889BA-A71F-41C0-BC08-8EC6D62433E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-34817" r="719" b="-57743"/>
          <a:stretch/>
        </p:blipFill>
        <p:spPr>
          <a:xfrm>
            <a:off x="6984000" y="192689"/>
            <a:ext cx="5014800" cy="64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1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Leer mij 2 deel 2 </Derde_x0020_onderwerp>
    <Hoofdonderwerp xmlns="5e2d06a2-e894-4fc0-9219-8ef4d89372f1">Catechesemethode Leer mij</Hoofdonderwerp>
    <Tweede_x0020_onderwerp xmlns="5e2d06a2-e894-4fc0-9219-8ef4d89372f1" xsi:nil="true"/>
    <Jaar xmlns="5e2d06a2-e894-4fc0-9219-8ef4d89372f1">2019</Jaar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2FDDADD1-C281-4995-9C29-4257589AAC36}"/>
</file>

<file path=customXml/itemProps2.xml><?xml version="1.0" encoding="utf-8"?>
<ds:datastoreItem xmlns:ds="http://schemas.openxmlformats.org/officeDocument/2006/customXml" ds:itemID="{98087C58-DCFF-4AD1-9148-D1C48976B4C5}"/>
</file>

<file path=customXml/itemProps3.xml><?xml version="1.0" encoding="utf-8"?>
<ds:datastoreItem xmlns:ds="http://schemas.openxmlformats.org/officeDocument/2006/customXml" ds:itemID="{AF33515B-329D-4850-AF37-41CCA83FDAF5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334</TotalTime>
  <Words>589</Words>
  <Application>Microsoft Office PowerPoint</Application>
  <PresentationFormat>Breedbeeld</PresentationFormat>
  <Paragraphs>82</Paragraphs>
  <Slides>17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ITC Officina Serif Std Book</vt:lpstr>
      <vt:lpstr>Segoe UI</vt:lpstr>
      <vt:lpstr>Office-thema</vt:lpstr>
      <vt:lpstr>Gods geboden</vt:lpstr>
      <vt:lpstr>Opening</vt:lpstr>
      <vt:lpstr>Bijbelstudie</vt:lpstr>
      <vt:lpstr>Binnenkomer</vt:lpstr>
      <vt:lpstr>Doelen</vt:lpstr>
      <vt:lpstr>Gods openbaring</vt:lpstr>
      <vt:lpstr>De gedachte achter een beeld</vt:lpstr>
      <vt:lpstr>Hoe moeten wij de Heere dienen?</vt:lpstr>
      <vt:lpstr>Ouders en kinderen</vt:lpstr>
      <vt:lpstr>Jouw beeld van de Heere </vt:lpstr>
      <vt:lpstr>Alleen door het Woord </vt:lpstr>
      <vt:lpstr>Verwerkingsvragen</vt:lpstr>
      <vt:lpstr>Samenvatting</vt:lpstr>
      <vt:lpstr>Huiswerk volgende keer</vt:lpstr>
      <vt:lpstr>Binnenkomer</vt:lpstr>
      <vt:lpstr>Verwerking</vt:lpstr>
      <vt:lpstr>Verwerking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82</cp:revision>
  <dcterms:created xsi:type="dcterms:W3CDTF">2018-01-11T12:38:21Z</dcterms:created>
  <dcterms:modified xsi:type="dcterms:W3CDTF">2019-10-07T16:03:01Z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