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7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89" r:id="rId11"/>
    <p:sldId id="266" r:id="rId12"/>
    <p:sldId id="267" r:id="rId13"/>
    <p:sldId id="268" r:id="rId14"/>
    <p:sldId id="291" r:id="rId15"/>
    <p:sldId id="292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1 – Gods Naam is Wie Hij is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Naar aanleiding van het leerdoel </a:t>
            </a:r>
            <a:r>
              <a:rPr lang="nl-NL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Hart – Beseffen: Ik besef dat Gods Naam heilig is, omdat God Zichzelf daarin leert kennen.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Schrijf op het whiteboard de volgende tekstverwijzingen: Exodus 3:14, Jesaja 64:8, Genesis 14:19, Jesaja 7:14, Openbaring 1:8.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de catechisanten de teksten opzoeken, en op een briefje de Namen van God met de betekenis opschrijven.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 vervolgens in gesprek over waarom God zo heet en waarom dat nuttig is voor ons om die Naam te weten.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Wat leert het ons over God? Wat leert het ons over onszelf?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de Naam tot troost/aanscherping/bemoediging?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Namen van God die in de teksten genoemd worden: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Ex. 3:14	HEERE, Ik ben die Ik ben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Jesaja 64:8	Pottenbakker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Genesis 14:19	De Allerhoogste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Jesaja 7:14	Immanuël, God met ons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Openbaring 1:8	Alfa, Omega, Almachtige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Dit kan natuurlijk altijd nog aangevuld worden met meer teksten. Nu is gekozen voor 5 teksten, om het overzichtelijk te houden en om zo de tijd te hebben om de diepte in te gaan. Kijk hierin ook wat de groep aankan.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1038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Optie 2 – Situaties bespreken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Benodigde tijd: 15 – 20 minuten.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Verdeel de catechisanten in groepjes van max. 5 jongeren per groep.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Leg bij elk groepje de kaartjes (zie onderdeel 5 van de handleiding) op zijn kop neer.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om de beurt een jongere een kaartje omdraaien en voorlezen wat erop staat.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Vervolgens kunnen de jongeren met elkaar in gesprek over enkele dagelijkse situaties rondom het 3e gebod.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Herkennen ze de situaties?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Hoe valt te reageren?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9926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0642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Gods Naam niet ijdel gebruiken (3</a:t>
            </a:r>
            <a:r>
              <a:rPr lang="nl-NL" baseline="30000" dirty="0"/>
              <a:t>e</a:t>
            </a:r>
            <a:r>
              <a:rPr lang="nl-NL" dirty="0"/>
              <a:t> gebod)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Gods geboden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Gods Naam </a:t>
            </a:r>
            <a:r>
              <a:rPr lang="en-US" dirty="0" err="1"/>
              <a:t>verheerlijken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Gods Naam verheerlijken?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4" name="Picture 2" descr="Study, Read, Book, Bible, Koran, Religion, Christian">
            <a:extLst>
              <a:ext uri="{FF2B5EF4-FFF2-40B4-BE49-F238E27FC236}">
                <a16:creationId xmlns:a16="http://schemas.microsoft.com/office/drawing/2014/main" id="{4179EB2D-DFBC-47A8-B787-99E4A789DEF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20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62.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In Zijn Naam openbaart de Heere Zichzelf, dat is vooral in Zijn Zoon, Christus.</a:t>
            </a:r>
          </a:p>
          <a:p>
            <a:r>
              <a:rPr lang="nl-NL" dirty="0"/>
              <a:t>Vloeken met onze mond en met ons leven is tot oneer van de Heere.</a:t>
            </a:r>
          </a:p>
          <a:p>
            <a:r>
              <a:rPr lang="nl-NL" dirty="0"/>
              <a:t>Wij kunnen door ons doen en laten anderen laster in de mond leggen.</a:t>
            </a:r>
          </a:p>
          <a:p>
            <a:r>
              <a:rPr lang="nl-NL" dirty="0"/>
              <a:t>Wie Christus’ Naam aanroept, zal zalig worden.</a:t>
            </a:r>
          </a:p>
          <a:p>
            <a:r>
              <a:rPr lang="nl-NL" dirty="0"/>
              <a:t>Omdat alleen Christus Gods Naam volmaakt verheerlijkt heeft, wordt het derde gebod in mijn leven vervuld door een waar geloof in Christus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Zoek de volgende teksten op: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Exodus 3:14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Jesaja 64:8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Genesis 14:19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Jesaja 7:14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solidFill>
                  <a:schemeClr val="tx1"/>
                </a:solidFill>
              </a:rPr>
              <a:t>Openbaring 1:8</a:t>
            </a:r>
          </a:p>
          <a:p>
            <a:r>
              <a:rPr lang="nl-NL" dirty="0">
                <a:solidFill>
                  <a:srgbClr val="000000"/>
                </a:solidFill>
              </a:rPr>
              <a:t>Schrijf op een briefje de Namen van God met de betekenis op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Bible, Religion, Christianity, Gospel">
            <a:extLst>
              <a:ext uri="{FF2B5EF4-FFF2-40B4-BE49-F238E27FC236}">
                <a16:creationId xmlns:a16="http://schemas.microsoft.com/office/drawing/2014/main" id="{C45A74CF-713E-4975-8321-E7400E84D07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Verwerking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groepen van 3 tot 5</a:t>
            </a:r>
          </a:p>
          <a:p>
            <a:r>
              <a:rPr lang="nl-NL" dirty="0">
                <a:solidFill>
                  <a:srgbClr val="000000"/>
                </a:solidFill>
              </a:rPr>
              <a:t>Draai om de beurt een kaartje om, en lees wat erop staat</a:t>
            </a:r>
          </a:p>
          <a:p>
            <a:r>
              <a:rPr lang="nl-NL" dirty="0">
                <a:solidFill>
                  <a:srgbClr val="000000"/>
                </a:solidFill>
              </a:rPr>
              <a:t>Voer het gesprek hierover in de groep: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Herken je deze situatie?</a:t>
            </a:r>
          </a:p>
          <a:p>
            <a:pPr marL="342900" indent="-342900">
              <a:buAutoNum type="arabicPeriod"/>
            </a:pPr>
            <a:r>
              <a:rPr lang="nl-NL" dirty="0">
                <a:solidFill>
                  <a:srgbClr val="000000"/>
                </a:solidFill>
              </a:rPr>
              <a:t>Hoe kun je hierop reageren?</a:t>
            </a:r>
          </a:p>
          <a:p>
            <a:r>
              <a:rPr lang="nl-NL" dirty="0">
                <a:solidFill>
                  <a:srgbClr val="000000"/>
                </a:solidFill>
              </a:rPr>
              <a:t>Klaar? </a:t>
            </a:r>
            <a:r>
              <a:rPr lang="nl-NL">
                <a:solidFill>
                  <a:srgbClr val="000000"/>
                </a:solidFill>
              </a:rPr>
              <a:t>Draai dan het volgende kaartje om.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Bible, Religion, Christianity, Gospel">
            <a:extLst>
              <a:ext uri="{FF2B5EF4-FFF2-40B4-BE49-F238E27FC236}">
                <a16:creationId xmlns:a16="http://schemas.microsoft.com/office/drawing/2014/main" id="{C45A74CF-713E-4975-8321-E7400E84D07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025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</a:t>
            </a:r>
            <a:r>
              <a:rPr lang="nl-NL" dirty="0"/>
              <a:t> 150:1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Leviticus 5:1-13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59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59</a:t>
            </a:r>
          </a:p>
        </p:txBody>
      </p:sp>
      <p:pic>
        <p:nvPicPr>
          <p:cNvPr id="1026" name="Picture 2" descr="Netflix, Living Room, Relaxation, Film Series">
            <a:extLst>
              <a:ext uri="{FF2B5EF4-FFF2-40B4-BE49-F238E27FC236}">
                <a16:creationId xmlns:a16="http://schemas.microsoft.com/office/drawing/2014/main" id="{6FA341A6-D5DF-4F21-8734-93C83EC16F6D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op welke manieren ik Gods Naam kan misbruiken.</a:t>
            </a:r>
            <a:endParaRPr lang="nl-NL" i="1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Gods Naam heilig is, omdat God Zichzelf daarin leert kennen.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iemand vertellen wat het voor mij betekent als ik hem of haar hoor vloeken.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Gods Naam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drukt Gods Naam uit?</a:t>
            </a:r>
          </a:p>
          <a:p>
            <a:pPr lvl="0"/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098" name="Picture 2" descr="Clouds, A Surname, Mist, Sun, Sky, The Evening Sun">
            <a:extLst>
              <a:ext uri="{FF2B5EF4-FFF2-40B4-BE49-F238E27FC236}">
                <a16:creationId xmlns:a16="http://schemas.microsoft.com/office/drawing/2014/main" id="{4CC77E60-F8F8-4DCA-A38C-94A8784E723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2" r="2423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Naam en een vloek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60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een vloek?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dit gebod breken, zonder te vloeken met je woorden?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39782E14-05F1-4682-973B-8261BB32CE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4402" t="-29195" r="5325" b="-29296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Naam en een valse eed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een eed?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Boy, Scout, Scouting, Asia, Same, Thailand, Swear Word">
            <a:extLst>
              <a:ext uri="{FF2B5EF4-FFF2-40B4-BE49-F238E27FC236}">
                <a16:creationId xmlns:a16="http://schemas.microsoft.com/office/drawing/2014/main" id="{47338533-D33A-4C9C-AF70-ECDB960CEB0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Gods Naam belijden en aanroepen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61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Gods Naam belijden?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Hoe kun je Gods Naam aanroepen?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AAD5FF40-0EB5-4505-8DB4-D2DF5F5877A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l="17932" t="-3315" r="17648" b="-16653"/>
          <a:stretch/>
        </p:blipFill>
        <p:spPr>
          <a:xfrm>
            <a:off x="6984000" y="190800"/>
            <a:ext cx="5014800" cy="64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082DC406-3009-47C7-83B5-3F7D98F84B66}"/>
</file>

<file path=customXml/itemProps2.xml><?xml version="1.0" encoding="utf-8"?>
<ds:datastoreItem xmlns:ds="http://schemas.openxmlformats.org/officeDocument/2006/customXml" ds:itemID="{15DB1B06-B2F8-48C5-97CA-62C3E76655CF}"/>
</file>

<file path=customXml/itemProps3.xml><?xml version="1.0" encoding="utf-8"?>
<ds:datastoreItem xmlns:ds="http://schemas.openxmlformats.org/officeDocument/2006/customXml" ds:itemID="{05B95549-6FCC-43E3-BEFC-34F0730A0312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330</TotalTime>
  <Words>597</Words>
  <Application>Microsoft Office PowerPoint</Application>
  <PresentationFormat>Breedbeeld</PresentationFormat>
  <Paragraphs>96</Paragraphs>
  <Slides>15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0" baseType="lpstr">
      <vt:lpstr>Arial</vt:lpstr>
      <vt:lpstr>Calibri</vt:lpstr>
      <vt:lpstr>ITC Officina Serif Std Book</vt:lpstr>
      <vt:lpstr>Segoe UI</vt:lpstr>
      <vt:lpstr>Office-thema</vt:lpstr>
      <vt:lpstr>Gods geboden</vt:lpstr>
      <vt:lpstr>Opening</vt:lpstr>
      <vt:lpstr>Bijbelstudie</vt:lpstr>
      <vt:lpstr>Binnenkomer</vt:lpstr>
      <vt:lpstr>Doelen</vt:lpstr>
      <vt:lpstr>Gods Naam</vt:lpstr>
      <vt:lpstr>Gods Naam en een vloek</vt:lpstr>
      <vt:lpstr>Gods Naam en een valse eed</vt:lpstr>
      <vt:lpstr>Gods Naam belijden en aanroepen</vt:lpstr>
      <vt:lpstr>Gods Naam verheerlijken</vt:lpstr>
      <vt:lpstr>Verwerkingsvragen</vt:lpstr>
      <vt:lpstr>Samenvatting</vt:lpstr>
      <vt:lpstr>Huiswerk volgende keer</vt:lpstr>
      <vt:lpstr>Verwerking</vt:lpstr>
      <vt:lpstr>Verwerking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74</cp:revision>
  <dcterms:created xsi:type="dcterms:W3CDTF">2018-01-11T12:38:21Z</dcterms:created>
  <dcterms:modified xsi:type="dcterms:W3CDTF">2019-10-07T16:20:07Z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