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comments/comment1.xml" ContentType="application/vnd.openxmlformats-officedocument.presentationml.comments+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Lst>
  <p:notesMasterIdLst>
    <p:notesMasterId r:id="rId19"/>
  </p:notesMasterIdLst>
  <p:sldIdLst>
    <p:sldId id="256" r:id="rId2"/>
    <p:sldId id="259" r:id="rId3"/>
    <p:sldId id="258" r:id="rId4"/>
    <p:sldId id="260" r:id="rId5"/>
    <p:sldId id="257" r:id="rId6"/>
    <p:sldId id="261" r:id="rId7"/>
    <p:sldId id="286" r:id="rId8"/>
    <p:sldId id="287" r:id="rId9"/>
    <p:sldId id="288" r:id="rId10"/>
    <p:sldId id="289" r:id="rId11"/>
    <p:sldId id="266" r:id="rId12"/>
    <p:sldId id="267" r:id="rId13"/>
    <p:sldId id="268" r:id="rId14"/>
    <p:sldId id="290" r:id="rId15"/>
    <p:sldId id="291" r:id="rId16"/>
    <p:sldId id="292" r:id="rId17"/>
    <p:sldId id="293" r:id="rId1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 Lagendijk" initials="SL" lastIdx="1" clrIdx="0">
    <p:extLst>
      <p:ext uri="{19B8F6BF-5375-455C-9EA6-DF929625EA0E}">
        <p15:presenceInfo xmlns:p15="http://schemas.microsoft.com/office/powerpoint/2012/main" userId="1e7a4ea9cfacd11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155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46"/>
    <p:restoredTop sz="69645" autoAdjust="0"/>
  </p:normalViewPr>
  <p:slideViewPr>
    <p:cSldViewPr snapToObjects="1">
      <p:cViewPr varScale="1">
        <p:scale>
          <a:sx n="87" d="100"/>
          <a:sy n="87" d="100"/>
        </p:scale>
        <p:origin x="86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1-20T15:42:01.898" idx="1">
    <p:pos x="7558" y="120"/>
    <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715320-BF8C-4DCB-8DFF-83E567B003FC}" type="datetimeFigureOut">
              <a:rPr lang="nl-NL" smtClean="0"/>
              <a:t>20-1-2020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E958E5-9EDC-4948-8C36-D1B64C9D8FE2}" type="slidenum">
              <a:rPr lang="nl-NL" smtClean="0"/>
              <a:t>‹nr.›</a:t>
            </a:fld>
            <a:endParaRPr lang="nl-NL"/>
          </a:p>
        </p:txBody>
      </p:sp>
    </p:spTree>
    <p:extLst>
      <p:ext uri="{BB962C8B-B14F-4D97-AF65-F5344CB8AC3E}">
        <p14:creationId xmlns:p14="http://schemas.microsoft.com/office/powerpoint/2010/main" val="1475752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a:t>
            </a:fld>
            <a:endParaRPr lang="nl-NL"/>
          </a:p>
        </p:txBody>
      </p:sp>
    </p:spTree>
    <p:extLst>
      <p:ext uri="{BB962C8B-B14F-4D97-AF65-F5344CB8AC3E}">
        <p14:creationId xmlns:p14="http://schemas.microsoft.com/office/powerpoint/2010/main" val="9040040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13</a:t>
            </a:fld>
            <a:endParaRPr lang="nl-NL"/>
          </a:p>
        </p:txBody>
      </p:sp>
    </p:spTree>
    <p:extLst>
      <p:ext uri="{BB962C8B-B14F-4D97-AF65-F5344CB8AC3E}">
        <p14:creationId xmlns:p14="http://schemas.microsoft.com/office/powerpoint/2010/main" val="3805454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Geef jongeren een blad papier en een pen.</a:t>
            </a:r>
          </a:p>
          <a:p>
            <a:r>
              <a:rPr lang="nl-NL" sz="1200" kern="1200" dirty="0">
                <a:solidFill>
                  <a:schemeClr val="tx1"/>
                </a:solidFill>
                <a:effectLst/>
                <a:latin typeface="+mn-lt"/>
                <a:ea typeface="+mn-ea"/>
                <a:cs typeface="+mn-cs"/>
              </a:rPr>
              <a:t>Laat ze een smiley tekenen met hoe ze over hun ouders denken. Geef hier 1 minuut voor.</a:t>
            </a:r>
          </a:p>
          <a:p>
            <a:r>
              <a:rPr lang="nl-NL" sz="1200" kern="1200" dirty="0">
                <a:solidFill>
                  <a:schemeClr val="tx1"/>
                </a:solidFill>
                <a:effectLst/>
                <a:latin typeface="+mn-lt"/>
                <a:ea typeface="+mn-ea"/>
                <a:cs typeface="+mn-cs"/>
              </a:rPr>
              <a:t>Laat ze hun blaadje omhooghouden.</a:t>
            </a:r>
          </a:p>
          <a:p>
            <a:r>
              <a:rPr lang="nl-NL" sz="1200" kern="1200" dirty="0">
                <a:solidFill>
                  <a:schemeClr val="tx1"/>
                </a:solidFill>
                <a:effectLst/>
                <a:latin typeface="+mn-lt"/>
                <a:ea typeface="+mn-ea"/>
                <a:cs typeface="+mn-cs"/>
              </a:rPr>
              <a:t>Vat samen wat je ziet: ik zie veel blije smileys, maar ik zie ook een paar andere smileys.</a:t>
            </a:r>
          </a:p>
          <a:p>
            <a:r>
              <a:rPr lang="nl-NL" sz="1200" kern="1200" dirty="0">
                <a:solidFill>
                  <a:schemeClr val="tx1"/>
                </a:solidFill>
                <a:effectLst/>
                <a:latin typeface="+mn-lt"/>
                <a:ea typeface="+mn-ea"/>
                <a:cs typeface="+mn-cs"/>
              </a:rPr>
              <a:t>Stel vervolgens de vraag (geef geen beurt, je weet immers niet wat er speelt bij elke jongere): Wie wil vertellen waarom hij deze smiley getekend heeft.</a:t>
            </a: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Gebruik het gevoelen over hun ouders als uitgangspunt bij de invulling van de rest van de les.</a:t>
            </a:r>
          </a:p>
          <a:p>
            <a:r>
              <a:rPr lang="nl-NL" sz="1200" kern="1200" dirty="0">
                <a:solidFill>
                  <a:schemeClr val="tx1"/>
                </a:solidFill>
                <a:effectLst/>
                <a:latin typeface="+mn-lt"/>
                <a:ea typeface="+mn-ea"/>
                <a:cs typeface="+mn-cs"/>
              </a:rPr>
              <a:t> </a:t>
            </a:r>
          </a:p>
          <a:p>
            <a:endParaRPr lang="nl-NL" dirty="0"/>
          </a:p>
        </p:txBody>
      </p:sp>
      <p:sp>
        <p:nvSpPr>
          <p:cNvPr id="4" name="Tijdelijke aanduiding voor dianummer 3"/>
          <p:cNvSpPr>
            <a:spLocks noGrp="1"/>
          </p:cNvSpPr>
          <p:nvPr>
            <p:ph type="sldNum" sz="quarter" idx="5"/>
          </p:nvPr>
        </p:nvSpPr>
        <p:spPr/>
        <p:txBody>
          <a:bodyPr/>
          <a:lstStyle/>
          <a:p>
            <a:fld id="{A8E958E5-9EDC-4948-8C36-D1B64C9D8FE2}" type="slidenum">
              <a:rPr lang="nl-NL" smtClean="0"/>
              <a:t>14</a:t>
            </a:fld>
            <a:endParaRPr lang="nl-NL"/>
          </a:p>
        </p:txBody>
      </p:sp>
    </p:spTree>
    <p:extLst>
      <p:ext uri="{BB962C8B-B14F-4D97-AF65-F5344CB8AC3E}">
        <p14:creationId xmlns:p14="http://schemas.microsoft.com/office/powerpoint/2010/main" val="14451284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Doe eerst met de groep een </a:t>
            </a:r>
            <a:r>
              <a:rPr lang="nl-NL" sz="1200" kern="1200" dirty="0" err="1">
                <a:solidFill>
                  <a:schemeClr val="tx1"/>
                </a:solidFill>
                <a:effectLst/>
                <a:latin typeface="+mn-lt"/>
                <a:ea typeface="+mn-ea"/>
                <a:cs typeface="+mn-cs"/>
              </a:rPr>
              <a:t>brainstorm-sessie</a:t>
            </a:r>
            <a:r>
              <a:rPr lang="nl-NL" sz="1200" kern="1200" dirty="0">
                <a:solidFill>
                  <a:schemeClr val="tx1"/>
                </a:solidFill>
                <a:effectLst/>
                <a:latin typeface="+mn-lt"/>
                <a:ea typeface="+mn-ea"/>
                <a:cs typeface="+mn-cs"/>
              </a:rPr>
              <a:t>. Kunnen de jongeren voorbeelden geven van dingen waarin ze hun ouders respecteren? (bijv. dat ze voor me zorgen, dat ik mijn verhaal kan doen, dat ik altijd met mijn vragen bij ze kan komen, dat ze geduld hebben, dat er altijd weer eten voor me klaarstaat). </a:t>
            </a:r>
          </a:p>
          <a:p>
            <a:r>
              <a:rPr lang="nl-NL" sz="1200" kern="1200" dirty="0">
                <a:solidFill>
                  <a:schemeClr val="tx1"/>
                </a:solidFill>
                <a:effectLst/>
                <a:latin typeface="+mn-lt"/>
                <a:ea typeface="+mn-ea"/>
                <a:cs typeface="+mn-cs"/>
              </a:rPr>
              <a:t>Laat ze daarna een open brief van waardering en respect naar hun ouders schrijven. </a:t>
            </a:r>
          </a:p>
          <a:p>
            <a:r>
              <a:rPr lang="nl-NL" sz="1200" kern="1200" dirty="0">
                <a:solidFill>
                  <a:schemeClr val="tx1"/>
                </a:solidFill>
                <a:effectLst/>
                <a:latin typeface="+mn-lt"/>
                <a:ea typeface="+mn-ea"/>
                <a:cs typeface="+mn-cs"/>
              </a:rPr>
              <a:t>Als de mogelijkheid er is, daag de ouders dan ook uit om een brief terug te schrijven naar hun kind.</a:t>
            </a:r>
          </a:p>
          <a:p>
            <a:r>
              <a:rPr lang="nl-NL" sz="1200" kern="1200" dirty="0">
                <a:solidFill>
                  <a:schemeClr val="tx1"/>
                </a:solidFill>
                <a:effectLst/>
                <a:latin typeface="+mn-lt"/>
                <a:ea typeface="+mn-ea"/>
                <a:cs typeface="+mn-cs"/>
              </a:rPr>
              <a:t>Let op, dit kan erg kwetsbaar zijn, vooral voor jongeren die geen goede thuissituatie hebben. Let dus goed op reacties en probeer in te schatten of deze werkvorm wat is voor de groep.</a:t>
            </a:r>
          </a:p>
          <a:p>
            <a:endParaRPr lang="nl-NL" dirty="0"/>
          </a:p>
        </p:txBody>
      </p:sp>
      <p:sp>
        <p:nvSpPr>
          <p:cNvPr id="4" name="Tijdelijke aanduiding voor dianummer 3"/>
          <p:cNvSpPr>
            <a:spLocks noGrp="1"/>
          </p:cNvSpPr>
          <p:nvPr>
            <p:ph type="sldNum" sz="quarter" idx="5"/>
          </p:nvPr>
        </p:nvSpPr>
        <p:spPr/>
        <p:txBody>
          <a:bodyPr/>
          <a:lstStyle/>
          <a:p>
            <a:fld id="{A8E958E5-9EDC-4948-8C36-D1B64C9D8FE2}" type="slidenum">
              <a:rPr lang="nl-NL" smtClean="0"/>
              <a:t>15</a:t>
            </a:fld>
            <a:endParaRPr lang="nl-NL"/>
          </a:p>
        </p:txBody>
      </p:sp>
    </p:spTree>
    <p:extLst>
      <p:ext uri="{BB962C8B-B14F-4D97-AF65-F5344CB8AC3E}">
        <p14:creationId xmlns:p14="http://schemas.microsoft.com/office/powerpoint/2010/main" val="31439823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N.a.v. het stukje: </a:t>
            </a:r>
            <a:r>
              <a:rPr lang="nl-NL" sz="1200" i="1" kern="1200" dirty="0">
                <a:solidFill>
                  <a:schemeClr val="tx1"/>
                </a:solidFill>
                <a:effectLst/>
                <a:latin typeface="+mn-lt"/>
                <a:ea typeface="+mn-ea"/>
                <a:cs typeface="+mn-cs"/>
              </a:rPr>
              <a:t>Mogelijk denk je dat je weet hoe jouw ouders denken, zonder dat je hen erkent. Eren betekent ook dat je eerlijk mag vragen hoe je ouders zelf het proces van keuzes maken hebben ervaren. Het kan een onvergetelijk gesprek opleveren </a:t>
            </a:r>
            <a:r>
              <a:rPr lang="nl-NL" sz="1200" kern="1200" dirty="0">
                <a:solidFill>
                  <a:schemeClr val="tx1"/>
                </a:solidFill>
                <a:effectLst/>
                <a:latin typeface="+mn-lt"/>
                <a:ea typeface="+mn-ea"/>
                <a:cs typeface="+mn-cs"/>
              </a:rPr>
              <a:t>(blz. 72, onder het kopje </a:t>
            </a:r>
            <a:r>
              <a:rPr lang="nl-NL" sz="1200" i="1" kern="1200" dirty="0">
                <a:solidFill>
                  <a:schemeClr val="tx1"/>
                </a:solidFill>
                <a:effectLst/>
                <a:latin typeface="+mn-lt"/>
                <a:ea typeface="+mn-ea"/>
                <a:cs typeface="+mn-cs"/>
              </a:rPr>
              <a:t>Een gebod voor kinderen</a:t>
            </a:r>
            <a:r>
              <a:rPr lang="nl-NL" sz="1200" kern="1200" dirty="0">
                <a:solidFill>
                  <a:schemeClr val="tx1"/>
                </a:solidFill>
                <a:effectLst/>
                <a:latin typeface="+mn-lt"/>
                <a:ea typeface="+mn-ea"/>
                <a:cs typeface="+mn-cs"/>
              </a:rPr>
              <a:t>).</a:t>
            </a:r>
          </a:p>
          <a:p>
            <a:r>
              <a:rPr lang="nl-NL" sz="1200" kern="1200" dirty="0">
                <a:solidFill>
                  <a:schemeClr val="tx1"/>
                </a:solidFill>
                <a:effectLst/>
                <a:latin typeface="+mn-lt"/>
                <a:ea typeface="+mn-ea"/>
                <a:cs typeface="+mn-cs"/>
              </a:rPr>
              <a:t>Vraag de jongeren naar de mening van hun (pleeg)ouders over telefoongebruik. Dit kan als ingang gebruikt worden om te peilen of ze wel weten waarom hun ouders die mening hebben. Telefoongebruik is één voorbeeld, er zijn natuurlijk nog veel meer meningen van de ouders. Laat de jongeren een interview voorbereiden van minimaal 3 vragen. Daarin moeten ze vragen waarom ouders bepaalde keuzes hebben gemaakt. Denk dan bijvoorbeeld aan telefoongebruik, stille tijd, zondagsinvulling, bepaalde huisregels. </a:t>
            </a:r>
          </a:p>
          <a:p>
            <a:r>
              <a:rPr lang="nl-NL" sz="1200" kern="1200" dirty="0">
                <a:solidFill>
                  <a:schemeClr val="tx1"/>
                </a:solidFill>
                <a:effectLst/>
                <a:latin typeface="+mn-lt"/>
                <a:ea typeface="+mn-ea"/>
                <a:cs typeface="+mn-cs"/>
              </a:rPr>
              <a:t>Daag de jongeren uit om het gesprek aan te gaan en kom er de volgende keer nog even kort op terug.</a:t>
            </a:r>
          </a:p>
          <a:p>
            <a:endParaRPr lang="nl-NL" dirty="0"/>
          </a:p>
        </p:txBody>
      </p:sp>
      <p:sp>
        <p:nvSpPr>
          <p:cNvPr id="4" name="Tijdelijke aanduiding voor dianummer 3"/>
          <p:cNvSpPr>
            <a:spLocks noGrp="1"/>
          </p:cNvSpPr>
          <p:nvPr>
            <p:ph type="sldNum" sz="quarter" idx="5"/>
          </p:nvPr>
        </p:nvSpPr>
        <p:spPr/>
        <p:txBody>
          <a:bodyPr/>
          <a:lstStyle/>
          <a:p>
            <a:fld id="{A8E958E5-9EDC-4948-8C36-D1B64C9D8FE2}" type="slidenum">
              <a:rPr lang="nl-NL" smtClean="0"/>
              <a:t>16</a:t>
            </a:fld>
            <a:endParaRPr lang="nl-NL"/>
          </a:p>
        </p:txBody>
      </p:sp>
    </p:spTree>
    <p:extLst>
      <p:ext uri="{BB962C8B-B14F-4D97-AF65-F5344CB8AC3E}">
        <p14:creationId xmlns:p14="http://schemas.microsoft.com/office/powerpoint/2010/main" val="24519133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Wanneer u weet dat er jongeren zijn met een moeilijke thuissituatie, zullen bovenstaande werkvormen niet snel aansluiten. Wanneer er jongeren zijn met onveilige gevoelens, laat hen dan een brief naar God schrijven. Laat hen opschrijven wat voor pijn ze hebben en wat voor vragen. Benadruk wel dat ook dit met respect moet gaan, het is geen </a:t>
            </a:r>
            <a:r>
              <a:rPr lang="nl-NL" sz="1200" kern="1200" dirty="0" err="1">
                <a:solidFill>
                  <a:schemeClr val="tx1"/>
                </a:solidFill>
                <a:effectLst/>
                <a:latin typeface="+mn-lt"/>
                <a:ea typeface="+mn-ea"/>
                <a:cs typeface="+mn-cs"/>
              </a:rPr>
              <a:t>aanklachtsbrief</a:t>
            </a:r>
            <a:r>
              <a:rPr lang="nl-NL" sz="1200" kern="1200" dirty="0">
                <a:solidFill>
                  <a:schemeClr val="tx1"/>
                </a:solidFill>
                <a:effectLst/>
                <a:latin typeface="+mn-lt"/>
                <a:ea typeface="+mn-ea"/>
                <a:cs typeface="+mn-cs"/>
              </a:rPr>
              <a:t>. Toch is het goed om ruimte te bieden aan vragen, net als in veel psalmen gebeurt. Bespreek daarna psalm 27:8-14: God houdt vast, ook als ouders hun kinderen verlaten. Ook Jesaja 49:14-16 sluit daarbij aan: ook al vergeet een moeder haar kind, God kán zijn kinderen niet vergeten. </a:t>
            </a:r>
          </a:p>
          <a:p>
            <a:endParaRPr lang="nl-NL" dirty="0"/>
          </a:p>
        </p:txBody>
      </p:sp>
      <p:sp>
        <p:nvSpPr>
          <p:cNvPr id="4" name="Tijdelijke aanduiding voor dianummer 3"/>
          <p:cNvSpPr>
            <a:spLocks noGrp="1"/>
          </p:cNvSpPr>
          <p:nvPr>
            <p:ph type="sldNum" sz="quarter" idx="5"/>
          </p:nvPr>
        </p:nvSpPr>
        <p:spPr/>
        <p:txBody>
          <a:bodyPr/>
          <a:lstStyle/>
          <a:p>
            <a:fld id="{A8E958E5-9EDC-4948-8C36-D1B64C9D8FE2}" type="slidenum">
              <a:rPr lang="nl-NL" smtClean="0"/>
              <a:t>17</a:t>
            </a:fld>
            <a:endParaRPr lang="nl-NL"/>
          </a:p>
        </p:txBody>
      </p:sp>
    </p:spTree>
    <p:extLst>
      <p:ext uri="{BB962C8B-B14F-4D97-AF65-F5344CB8AC3E}">
        <p14:creationId xmlns:p14="http://schemas.microsoft.com/office/powerpoint/2010/main" val="4026754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Bij de Psalm</a:t>
            </a:r>
            <a:r>
              <a:rPr lang="nl-NL" sz="1200" kern="1200" baseline="0" dirty="0">
                <a:solidFill>
                  <a:schemeClr val="tx1"/>
                </a:solidFill>
                <a:effectLst/>
                <a:latin typeface="+mn-lt"/>
                <a:ea typeface="+mn-ea"/>
                <a:cs typeface="+mn-cs"/>
              </a:rPr>
              <a:t> kan een keuze worden gemaakt. </a:t>
            </a:r>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2</a:t>
            </a:fld>
            <a:endParaRPr lang="nl-NL"/>
          </a:p>
        </p:txBody>
      </p:sp>
    </p:spTree>
    <p:extLst>
      <p:ext uri="{BB962C8B-B14F-4D97-AF65-F5344CB8AC3E}">
        <p14:creationId xmlns:p14="http://schemas.microsoft.com/office/powerpoint/2010/main" val="3220821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3</a:t>
            </a:fld>
            <a:endParaRPr lang="nl-NL" dirty="0"/>
          </a:p>
        </p:txBody>
      </p:sp>
    </p:spTree>
    <p:extLst>
      <p:ext uri="{BB962C8B-B14F-4D97-AF65-F5344CB8AC3E}">
        <p14:creationId xmlns:p14="http://schemas.microsoft.com/office/powerpoint/2010/main" val="4137525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Laat een catechisant de binnenkomer op pagina 5 voorlezen. </a:t>
            </a:r>
          </a:p>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4</a:t>
            </a:fld>
            <a:endParaRPr lang="nl-NL" dirty="0"/>
          </a:p>
        </p:txBody>
      </p:sp>
    </p:spTree>
    <p:extLst>
      <p:ext uri="{BB962C8B-B14F-4D97-AF65-F5344CB8AC3E}">
        <p14:creationId xmlns:p14="http://schemas.microsoft.com/office/powerpoint/2010/main" val="3442365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i="0"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6</a:t>
            </a:fld>
            <a:endParaRPr lang="nl-NL" dirty="0"/>
          </a:p>
        </p:txBody>
      </p:sp>
    </p:spTree>
    <p:extLst>
      <p:ext uri="{BB962C8B-B14F-4D97-AF65-F5344CB8AC3E}">
        <p14:creationId xmlns:p14="http://schemas.microsoft.com/office/powerpoint/2010/main" val="3180718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i="0"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7</a:t>
            </a:fld>
            <a:endParaRPr lang="nl-NL" dirty="0"/>
          </a:p>
        </p:txBody>
      </p:sp>
    </p:spTree>
    <p:extLst>
      <p:ext uri="{BB962C8B-B14F-4D97-AF65-F5344CB8AC3E}">
        <p14:creationId xmlns:p14="http://schemas.microsoft.com/office/powerpoint/2010/main" val="3880691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i="0"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8</a:t>
            </a:fld>
            <a:endParaRPr lang="nl-NL" dirty="0"/>
          </a:p>
        </p:txBody>
      </p:sp>
    </p:spTree>
    <p:extLst>
      <p:ext uri="{BB962C8B-B14F-4D97-AF65-F5344CB8AC3E}">
        <p14:creationId xmlns:p14="http://schemas.microsoft.com/office/powerpoint/2010/main" val="1640760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i="0"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9</a:t>
            </a:fld>
            <a:endParaRPr lang="nl-NL" dirty="0"/>
          </a:p>
        </p:txBody>
      </p:sp>
    </p:spTree>
    <p:extLst>
      <p:ext uri="{BB962C8B-B14F-4D97-AF65-F5344CB8AC3E}">
        <p14:creationId xmlns:p14="http://schemas.microsoft.com/office/powerpoint/2010/main" val="19952268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i="0"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10</a:t>
            </a:fld>
            <a:endParaRPr lang="nl-NL" dirty="0"/>
          </a:p>
        </p:txBody>
      </p:sp>
    </p:spTree>
    <p:extLst>
      <p:ext uri="{BB962C8B-B14F-4D97-AF65-F5344CB8AC3E}">
        <p14:creationId xmlns:p14="http://schemas.microsoft.com/office/powerpoint/2010/main" val="20806420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 15-17 ja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jdelijke aanduiding voor tekst 6">
            <a:extLst>
              <a:ext uri="{FF2B5EF4-FFF2-40B4-BE49-F238E27FC236}">
                <a16:creationId xmlns:a16="http://schemas.microsoft.com/office/drawing/2014/main" id="{52E399B8-E73D-4E81-87EA-C94F21033B45}"/>
              </a:ext>
            </a:extLst>
          </p:cNvPr>
          <p:cNvSpPr>
            <a:spLocks noGrp="1"/>
          </p:cNvSpPr>
          <p:nvPr>
            <p:ph type="body" sz="quarter" idx="10" hasCustomPrompt="1"/>
          </p:nvPr>
        </p:nvSpPr>
        <p:spPr>
          <a:xfrm>
            <a:off x="4440238" y="5651500"/>
            <a:ext cx="5395912" cy="900113"/>
          </a:xfrm>
        </p:spPr>
        <p:txBody>
          <a:bodyPr>
            <a:normAutofit/>
          </a:bodyPr>
          <a:lstStyle>
            <a:lvl1pPr marL="0" indent="0">
              <a:buNone/>
              <a:defRPr sz="2400" b="1">
                <a:solidFill>
                  <a:schemeClr val="tx2"/>
                </a:solidFill>
                <a:latin typeface="+mj-lt"/>
              </a:defRPr>
            </a:lvl1pPr>
          </a:lstStyle>
          <a:p>
            <a:pPr lvl="0"/>
            <a:r>
              <a:rPr lang="nl-NL" dirty="0"/>
              <a:t>Ondertitel onderwerp</a:t>
            </a:r>
          </a:p>
        </p:txBody>
      </p:sp>
      <p:sp>
        <p:nvSpPr>
          <p:cNvPr id="2" name="Titel 1"/>
          <p:cNvSpPr>
            <a:spLocks noGrp="1"/>
          </p:cNvSpPr>
          <p:nvPr>
            <p:ph type="title" hasCustomPrompt="1"/>
          </p:nvPr>
        </p:nvSpPr>
        <p:spPr>
          <a:xfrm>
            <a:off x="4445999" y="4572000"/>
            <a:ext cx="5396400" cy="900000"/>
          </a:xfrm>
        </p:spPr>
        <p:txBody>
          <a:bodyPr/>
          <a:lstStyle>
            <a:lvl1pPr>
              <a:defRPr baseline="0"/>
            </a:lvl1pPr>
          </a:lstStyle>
          <a:p>
            <a:r>
              <a:rPr lang="nl-NL" dirty="0"/>
              <a:t>TITEL ONDERWERP</a:t>
            </a:r>
          </a:p>
        </p:txBody>
      </p:sp>
    </p:spTree>
    <p:extLst>
      <p:ext uri="{BB962C8B-B14F-4D97-AF65-F5344CB8AC3E}">
        <p14:creationId xmlns:p14="http://schemas.microsoft.com/office/powerpoint/2010/main" val="3447667900"/>
      </p:ext>
    </p:extLst>
  </p:cSld>
  <p:clrMapOvr>
    <a:masterClrMapping/>
  </p:clrMapOvr>
  <p:extLst>
    <p:ext uri="{DCECCB84-F9BA-43D5-87BE-67443E8EF086}">
      <p15:sldGuideLst xmlns:p15="http://schemas.microsoft.com/office/powerpoint/2012/main">
        <p15:guide id="1" pos="2797">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Verwerkingsvrag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3BC95A4C-9BD5-45D8-A73C-EFEE4466BDEB}"/>
              </a:ext>
            </a:extLst>
          </p:cNvPr>
          <p:cNvPicPr>
            <a:picLocks noChangeAspect="1"/>
          </p:cNvPicPr>
          <p:nvPr/>
        </p:nvPicPr>
        <p:blipFill>
          <a:blip r:embed="rId3"/>
          <a:stretch>
            <a:fillRect/>
          </a:stretch>
        </p:blipFill>
        <p:spPr>
          <a:xfrm>
            <a:off x="10463808" y="4064586"/>
            <a:ext cx="1728192" cy="2793413"/>
          </a:xfrm>
          <a:prstGeom prst="rect">
            <a:avLst/>
          </a:prstGeom>
        </p:spPr>
      </p:pic>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Verwerkingsvragen</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ekstvak 5">
            <a:extLst>
              <a:ext uri="{FF2B5EF4-FFF2-40B4-BE49-F238E27FC236}">
                <a16:creationId xmlns:a16="http://schemas.microsoft.com/office/drawing/2014/main" id="{2D0DE500-DF0E-4000-B54E-E1DCBE4322D3}"/>
              </a:ext>
            </a:extLst>
          </p:cNvPr>
          <p:cNvSpPr txBox="1"/>
          <p:nvPr/>
        </p:nvSpPr>
        <p:spPr>
          <a:xfrm>
            <a:off x="47360" y="2780928"/>
            <a:ext cx="492443" cy="3886691"/>
          </a:xfrm>
          <a:prstGeom prst="rect">
            <a:avLst/>
          </a:prstGeom>
          <a:noFill/>
        </p:spPr>
        <p:txBody>
          <a:bodyPr vert="vert" wrap="square" rtlCol="0">
            <a:spAutoFit/>
          </a:bodyPr>
          <a:lstStyle/>
          <a:p>
            <a:pPr algn="r"/>
            <a:r>
              <a:rPr lang="nl-NL" sz="2000" b="1" dirty="0">
                <a:solidFill>
                  <a:schemeClr val="bg1"/>
                </a:solidFill>
              </a:rPr>
              <a:t>VERWERKING</a:t>
            </a:r>
          </a:p>
        </p:txBody>
      </p:sp>
      <p:pic>
        <p:nvPicPr>
          <p:cNvPr id="7" name="Afbeelding 6">
            <a:extLst>
              <a:ext uri="{FF2B5EF4-FFF2-40B4-BE49-F238E27FC236}">
                <a16:creationId xmlns:a16="http://schemas.microsoft.com/office/drawing/2014/main" id="{7029B731-1534-40FC-8422-0F6FEF65F01C}"/>
              </a:ext>
            </a:extLst>
          </p:cNvPr>
          <p:cNvPicPr>
            <a:picLocks noChangeAspect="1"/>
          </p:cNvPicPr>
          <p:nvPr userDrawn="1"/>
        </p:nvPicPr>
        <p:blipFill>
          <a:blip r:embed="rId3"/>
          <a:stretch>
            <a:fillRect/>
          </a:stretch>
        </p:blipFill>
        <p:spPr>
          <a:xfrm>
            <a:off x="10463808" y="4064586"/>
            <a:ext cx="1728192" cy="2793413"/>
          </a:xfrm>
          <a:prstGeom prst="rect">
            <a:avLst/>
          </a:prstGeom>
        </p:spPr>
      </p:pic>
      <p:sp>
        <p:nvSpPr>
          <p:cNvPr id="8" name="Tekstvak 7">
            <a:extLst>
              <a:ext uri="{FF2B5EF4-FFF2-40B4-BE49-F238E27FC236}">
                <a16:creationId xmlns:a16="http://schemas.microsoft.com/office/drawing/2014/main" id="{39570E5F-553C-4E63-A4BA-3329F0925413}"/>
              </a:ext>
            </a:extLst>
          </p:cNvPr>
          <p:cNvSpPr txBox="1"/>
          <p:nvPr userDrawn="1"/>
        </p:nvSpPr>
        <p:spPr>
          <a:xfrm>
            <a:off x="47360" y="2780928"/>
            <a:ext cx="492443" cy="3886691"/>
          </a:xfrm>
          <a:prstGeom prst="rect">
            <a:avLst/>
          </a:prstGeom>
          <a:noFill/>
        </p:spPr>
        <p:txBody>
          <a:bodyPr vert="vert" wrap="square" rtlCol="0">
            <a:spAutoFit/>
          </a:bodyPr>
          <a:lstStyle/>
          <a:p>
            <a:pPr algn="r"/>
            <a:r>
              <a:rPr lang="nl-NL" sz="2000" b="1" dirty="0">
                <a:solidFill>
                  <a:schemeClr val="bg1"/>
                </a:solidFill>
              </a:rPr>
              <a:t>VERWERKING</a:t>
            </a:r>
          </a:p>
        </p:txBody>
      </p:sp>
    </p:spTree>
    <p:extLst>
      <p:ext uri="{BB962C8B-B14F-4D97-AF65-F5344CB8AC3E}">
        <p14:creationId xmlns:p14="http://schemas.microsoft.com/office/powerpoint/2010/main" val="480697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amenvatt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Samenvatting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id="{E6D293FE-20C5-4CFE-BB2E-2F27E6689B38}"/>
              </a:ext>
            </a:extLst>
          </p:cNvPr>
          <p:cNvSpPr txBox="1"/>
          <p:nvPr/>
        </p:nvSpPr>
        <p:spPr>
          <a:xfrm>
            <a:off x="47362" y="2780928"/>
            <a:ext cx="492443" cy="3886691"/>
          </a:xfrm>
          <a:prstGeom prst="rect">
            <a:avLst/>
          </a:prstGeom>
          <a:noFill/>
        </p:spPr>
        <p:txBody>
          <a:bodyPr vert="vert" wrap="square" rtlCol="0">
            <a:spAutoFit/>
          </a:bodyPr>
          <a:lstStyle/>
          <a:p>
            <a:pPr algn="r"/>
            <a:r>
              <a:rPr lang="nl-NL" sz="2000" b="1" dirty="0">
                <a:solidFill>
                  <a:schemeClr val="bg1"/>
                </a:solidFill>
              </a:rPr>
              <a:t>SAMENVATTING</a:t>
            </a:r>
          </a:p>
        </p:txBody>
      </p:sp>
      <p:sp>
        <p:nvSpPr>
          <p:cNvPr id="6" name="Tekstvak 5">
            <a:extLst>
              <a:ext uri="{FF2B5EF4-FFF2-40B4-BE49-F238E27FC236}">
                <a16:creationId xmlns:a16="http://schemas.microsoft.com/office/drawing/2014/main" id="{9627D3F7-E5E4-4A52-B16E-77E2EE500F0D}"/>
              </a:ext>
            </a:extLst>
          </p:cNvPr>
          <p:cNvSpPr txBox="1"/>
          <p:nvPr userDrawn="1"/>
        </p:nvSpPr>
        <p:spPr>
          <a:xfrm>
            <a:off x="47362" y="2780928"/>
            <a:ext cx="492443" cy="3886691"/>
          </a:xfrm>
          <a:prstGeom prst="rect">
            <a:avLst/>
          </a:prstGeom>
          <a:noFill/>
        </p:spPr>
        <p:txBody>
          <a:bodyPr vert="vert" wrap="square" rtlCol="0">
            <a:spAutoFit/>
          </a:bodyPr>
          <a:lstStyle/>
          <a:p>
            <a:pPr algn="r"/>
            <a:r>
              <a:rPr lang="nl-NL" sz="2000" b="1" dirty="0">
                <a:solidFill>
                  <a:schemeClr val="bg1"/>
                </a:solidFill>
              </a:rPr>
              <a:t>SAMENVATTING</a:t>
            </a:r>
          </a:p>
        </p:txBody>
      </p:sp>
    </p:spTree>
    <p:extLst>
      <p:ext uri="{BB962C8B-B14F-4D97-AF65-F5344CB8AC3E}">
        <p14:creationId xmlns:p14="http://schemas.microsoft.com/office/powerpoint/2010/main" val="30460068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Woordwe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9243E51A-68A7-8743-8304-6C8E7588F314}"/>
              </a:ext>
            </a:extLst>
          </p:cNvPr>
          <p:cNvSpPr/>
          <p:nvPr/>
        </p:nvSpPr>
        <p:spPr>
          <a:xfrm>
            <a:off x="2711450" y="1628800"/>
            <a:ext cx="9288463" cy="50402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88640"/>
            <a:ext cx="8510400" cy="520032"/>
          </a:xfrm>
        </p:spPr>
        <p:txBody>
          <a:bodyPr/>
          <a:lstStyle>
            <a:lvl1pPr>
              <a:defRPr/>
            </a:lvl1pPr>
          </a:lstStyle>
          <a:p>
            <a:r>
              <a:rPr lang="nl-NL" dirty="0" err="1"/>
              <a:t>Woordweb</a:t>
            </a:r>
            <a:endParaRPr lang="nl-NL" dirty="0"/>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836712"/>
            <a:ext cx="8510400" cy="288032"/>
          </a:xfrm>
        </p:spPr>
        <p:txBody>
          <a:bodyPr/>
          <a:lstStyle>
            <a:lvl1pPr marL="0" indent="0">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ekstvak 5">
            <a:extLst>
              <a:ext uri="{FF2B5EF4-FFF2-40B4-BE49-F238E27FC236}">
                <a16:creationId xmlns:a16="http://schemas.microsoft.com/office/drawing/2014/main" id="{DBC451DF-54BA-4CD2-A5CC-833BB4BD5AEC}"/>
              </a:ext>
            </a:extLst>
          </p:cNvPr>
          <p:cNvSpPr txBox="1"/>
          <p:nvPr/>
        </p:nvSpPr>
        <p:spPr>
          <a:xfrm>
            <a:off x="47358" y="2780928"/>
            <a:ext cx="492443" cy="3886691"/>
          </a:xfrm>
          <a:prstGeom prst="rect">
            <a:avLst/>
          </a:prstGeom>
          <a:noFill/>
        </p:spPr>
        <p:txBody>
          <a:bodyPr vert="vert" wrap="square" rtlCol="0">
            <a:spAutoFit/>
          </a:bodyPr>
          <a:lstStyle/>
          <a:p>
            <a:pPr algn="r"/>
            <a:r>
              <a:rPr lang="nl-NL" sz="2000" b="1" dirty="0">
                <a:solidFill>
                  <a:schemeClr val="bg1"/>
                </a:solidFill>
              </a:rPr>
              <a:t>WOORDWEB</a:t>
            </a:r>
          </a:p>
        </p:txBody>
      </p:sp>
      <p:sp>
        <p:nvSpPr>
          <p:cNvPr id="13" name="Ovaal 12">
            <a:extLst>
              <a:ext uri="{FF2B5EF4-FFF2-40B4-BE49-F238E27FC236}">
                <a16:creationId xmlns:a16="http://schemas.microsoft.com/office/drawing/2014/main" id="{A97B5B2D-C1F4-DD4F-B8BA-2114AC2025F3}"/>
              </a:ext>
            </a:extLst>
          </p:cNvPr>
          <p:cNvSpPr/>
          <p:nvPr/>
        </p:nvSpPr>
        <p:spPr>
          <a:xfrm>
            <a:off x="6528048" y="3120179"/>
            <a:ext cx="1769423" cy="176942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ijdelijke aanduiding voor tekst 3">
            <a:extLst>
              <a:ext uri="{FF2B5EF4-FFF2-40B4-BE49-F238E27FC236}">
                <a16:creationId xmlns:a16="http://schemas.microsoft.com/office/drawing/2014/main" id="{C7ABBBAB-32D0-0641-80EB-E9456AD1F45E}"/>
              </a:ext>
            </a:extLst>
          </p:cNvPr>
          <p:cNvSpPr>
            <a:spLocks noGrp="1"/>
          </p:cNvSpPr>
          <p:nvPr>
            <p:ph type="body" sz="quarter" idx="13" hasCustomPrompt="1"/>
          </p:nvPr>
        </p:nvSpPr>
        <p:spPr>
          <a:xfrm>
            <a:off x="6600056" y="3501008"/>
            <a:ext cx="1625406" cy="1008112"/>
          </a:xfrm>
        </p:spPr>
        <p:txBody>
          <a:bodyPr anchor="ctr"/>
          <a:lstStyle>
            <a:lvl1pPr marL="0" indent="0" algn="ctr">
              <a:buNone/>
              <a:defRPr/>
            </a:lvl1pPr>
            <a:lvl2pPr>
              <a:defRPr/>
            </a:lvl2pPr>
          </a:lstStyle>
          <a:p>
            <a:pPr lvl="0"/>
            <a:r>
              <a:rPr lang="nl-NL" dirty="0"/>
              <a:t>tekst</a:t>
            </a:r>
          </a:p>
        </p:txBody>
      </p:sp>
    </p:spTree>
    <p:extLst>
      <p:ext uri="{BB962C8B-B14F-4D97-AF65-F5344CB8AC3E}">
        <p14:creationId xmlns:p14="http://schemas.microsoft.com/office/powerpoint/2010/main" val="4252884040"/>
      </p:ext>
    </p:extLst>
  </p:cSld>
  <p:clrMapOvr>
    <a:masterClrMapping/>
  </p:clrMapOvr>
  <p:extLst>
    <p:ext uri="{DCECCB84-F9BA-43D5-87BE-67443E8EF086}">
      <p15:sldGuideLst xmlns:p15="http://schemas.microsoft.com/office/powerpoint/2012/main">
        <p15:guide id="1" pos="7559">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Verha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605462"/>
            <a:ext cx="8510400" cy="520032"/>
          </a:xfrm>
        </p:spPr>
        <p:txBody>
          <a:bodyPr/>
          <a:lstStyle>
            <a:lvl1pPr>
              <a:defRPr/>
            </a:lvl1pPr>
          </a:lstStyle>
          <a:p>
            <a:r>
              <a:rPr lang="nl-NL" dirty="0"/>
              <a:t>Verhaal</a:t>
            </a:r>
          </a:p>
        </p:txBody>
      </p:sp>
      <p:sp>
        <p:nvSpPr>
          <p:cNvPr id="5" name="Tijdelijke aanduiding voor afbeelding 11">
            <a:extLst>
              <a:ext uri="{FF2B5EF4-FFF2-40B4-BE49-F238E27FC236}">
                <a16:creationId xmlns:a16="http://schemas.microsoft.com/office/drawing/2014/main" id="{18D82B72-375D-4748-A500-E32617165312}"/>
              </a:ext>
            </a:extLst>
          </p:cNvPr>
          <p:cNvSpPr>
            <a:spLocks noGrp="1"/>
          </p:cNvSpPr>
          <p:nvPr>
            <p:ph type="pic" sz="quarter" idx="12" hasCustomPrompt="1"/>
          </p:nvPr>
        </p:nvSpPr>
        <p:spPr>
          <a:xfrm>
            <a:off x="2711624" y="1623600"/>
            <a:ext cx="9287176" cy="5045488"/>
          </a:xfrm>
        </p:spPr>
        <p:txBody>
          <a:bodyPr/>
          <a:lstStyle>
            <a:lvl1pPr marL="0" indent="0">
              <a:buNone/>
              <a:defRPr i="1">
                <a:solidFill>
                  <a:schemeClr val="tx1"/>
                </a:solidFill>
                <a:latin typeface="+mj-lt"/>
              </a:defRPr>
            </a:lvl1pPr>
          </a:lstStyle>
          <a:p>
            <a:r>
              <a:rPr lang="nl-NL" dirty="0"/>
              <a:t>Verhaal Afbeelding</a:t>
            </a:r>
          </a:p>
        </p:txBody>
      </p:sp>
      <p:sp>
        <p:nvSpPr>
          <p:cNvPr id="6" name="Tekstvak 5">
            <a:extLst>
              <a:ext uri="{FF2B5EF4-FFF2-40B4-BE49-F238E27FC236}">
                <a16:creationId xmlns:a16="http://schemas.microsoft.com/office/drawing/2014/main" id="{0F1A3616-867C-406F-B878-BAD9DC0D83DE}"/>
              </a:ext>
            </a:extLst>
          </p:cNvPr>
          <p:cNvSpPr txBox="1"/>
          <p:nvPr/>
        </p:nvSpPr>
        <p:spPr>
          <a:xfrm>
            <a:off x="47357" y="2780928"/>
            <a:ext cx="492443" cy="3886691"/>
          </a:xfrm>
          <a:prstGeom prst="rect">
            <a:avLst/>
          </a:prstGeom>
          <a:noFill/>
        </p:spPr>
        <p:txBody>
          <a:bodyPr vert="vert" wrap="square" rtlCol="0">
            <a:spAutoFit/>
          </a:bodyPr>
          <a:lstStyle/>
          <a:p>
            <a:pPr algn="r"/>
            <a:r>
              <a:rPr lang="nl-NL" sz="2000" b="1" dirty="0">
                <a:solidFill>
                  <a:schemeClr val="bg1"/>
                </a:solidFill>
              </a:rPr>
              <a:t>VERHAAL</a:t>
            </a:r>
          </a:p>
        </p:txBody>
      </p:sp>
      <p:sp>
        <p:nvSpPr>
          <p:cNvPr id="7" name="Tekstvak 6">
            <a:extLst>
              <a:ext uri="{FF2B5EF4-FFF2-40B4-BE49-F238E27FC236}">
                <a16:creationId xmlns:a16="http://schemas.microsoft.com/office/drawing/2014/main" id="{E9DD4892-42B4-48FA-8DD1-3529F844D47D}"/>
              </a:ext>
            </a:extLst>
          </p:cNvPr>
          <p:cNvSpPr txBox="1"/>
          <p:nvPr userDrawn="1"/>
        </p:nvSpPr>
        <p:spPr>
          <a:xfrm>
            <a:off x="47357" y="2780928"/>
            <a:ext cx="492443" cy="3886691"/>
          </a:xfrm>
          <a:prstGeom prst="rect">
            <a:avLst/>
          </a:prstGeom>
          <a:noFill/>
        </p:spPr>
        <p:txBody>
          <a:bodyPr vert="vert" wrap="square" rtlCol="0">
            <a:spAutoFit/>
          </a:bodyPr>
          <a:lstStyle/>
          <a:p>
            <a:pPr algn="r"/>
            <a:r>
              <a:rPr lang="nl-NL" sz="2000" b="1" dirty="0">
                <a:solidFill>
                  <a:schemeClr val="bg1"/>
                </a:solidFill>
              </a:rPr>
              <a:t>VERHAAL</a:t>
            </a:r>
          </a:p>
        </p:txBody>
      </p:sp>
    </p:spTree>
    <p:extLst>
      <p:ext uri="{BB962C8B-B14F-4D97-AF65-F5344CB8AC3E}">
        <p14:creationId xmlns:p14="http://schemas.microsoft.com/office/powerpoint/2010/main" val="3241919412"/>
      </p:ext>
    </p:extLst>
  </p:cSld>
  <p:clrMapOvr>
    <a:masterClrMapping/>
  </p:clrMapOvr>
  <p:extLst>
    <p:ext uri="{DCECCB84-F9BA-43D5-87BE-67443E8EF086}">
      <p15:sldGuideLst xmlns:p15="http://schemas.microsoft.com/office/powerpoint/2012/main">
        <p15:guide id="1" pos="755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gemeen - Tekst + F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Algemeen</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10" name="Tijdelijke aanduiding voor verticale tekst 3">
            <a:extLst>
              <a:ext uri="{FF2B5EF4-FFF2-40B4-BE49-F238E27FC236}">
                <a16:creationId xmlns:a16="http://schemas.microsoft.com/office/drawing/2014/main" id="{3E918BA9-B2C5-4842-AA5F-E774D8332A35}"/>
              </a:ext>
            </a:extLst>
          </p:cNvPr>
          <p:cNvSpPr>
            <a:spLocks noGrp="1"/>
          </p:cNvSpPr>
          <p:nvPr>
            <p:ph type="body" orient="vert" sz="quarter" idx="10" hasCustomPrompt="1"/>
          </p:nvPr>
        </p:nvSpPr>
        <p:spPr>
          <a:xfrm>
            <a:off x="46800" y="3068961"/>
            <a:ext cx="493200" cy="3600128"/>
          </a:xfrm>
          <a:prstGeom prst="rect">
            <a:avLst/>
          </a:prstGeom>
        </p:spPr>
        <p:txBody>
          <a:bodyPr vert="eaVert" anchor="t"/>
          <a:lstStyle>
            <a:lvl1pPr marL="0" indent="0" algn="r">
              <a:buNone/>
              <a:defRPr sz="2000" b="1">
                <a:solidFill>
                  <a:schemeClr val="bg1"/>
                </a:solidFill>
              </a:defRPr>
            </a:lvl1pPr>
          </a:lstStyle>
          <a:p>
            <a:pPr lvl="0"/>
            <a:r>
              <a:rPr lang="nl-NL" dirty="0"/>
              <a:t>ALGEMEEN – TEKST + FOTO</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Tree>
    <p:extLst>
      <p:ext uri="{BB962C8B-B14F-4D97-AF65-F5344CB8AC3E}">
        <p14:creationId xmlns:p14="http://schemas.microsoft.com/office/powerpoint/2010/main" val="41715753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Algemeen - Opsomm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Algemeen </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verticale tekst 3">
            <a:extLst>
              <a:ext uri="{FF2B5EF4-FFF2-40B4-BE49-F238E27FC236}">
                <a16:creationId xmlns:a16="http://schemas.microsoft.com/office/drawing/2014/main" id="{1CB5FA30-5882-4F29-BF68-661B3036415F}"/>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OPSOMMING</a:t>
            </a:r>
          </a:p>
        </p:txBody>
      </p:sp>
    </p:spTree>
    <p:extLst>
      <p:ext uri="{BB962C8B-B14F-4D97-AF65-F5344CB8AC3E}">
        <p14:creationId xmlns:p14="http://schemas.microsoft.com/office/powerpoint/2010/main" val="10230267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Algemeen - Teks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Algemeen </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0" indent="0">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verticale tekst 3">
            <a:extLst>
              <a:ext uri="{FF2B5EF4-FFF2-40B4-BE49-F238E27FC236}">
                <a16:creationId xmlns:a16="http://schemas.microsoft.com/office/drawing/2014/main" id="{1CB5FA30-5882-4F29-BF68-661B3036415F}"/>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TEKSTVAK</a:t>
            </a:r>
          </a:p>
        </p:txBody>
      </p:sp>
    </p:spTree>
    <p:extLst>
      <p:ext uri="{BB962C8B-B14F-4D97-AF65-F5344CB8AC3E}">
        <p14:creationId xmlns:p14="http://schemas.microsoft.com/office/powerpoint/2010/main" val="28426145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Algemeen - Afbeelding groo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604712"/>
            <a:ext cx="8510400" cy="520032"/>
          </a:xfrm>
        </p:spPr>
        <p:txBody>
          <a:bodyPr/>
          <a:lstStyle>
            <a:lvl1pPr>
              <a:defRPr/>
            </a:lvl1pPr>
          </a:lstStyle>
          <a:p>
            <a:r>
              <a:rPr lang="nl-NL" dirty="0"/>
              <a:t>Grote foto</a:t>
            </a:r>
          </a:p>
        </p:txBody>
      </p:sp>
      <p:sp>
        <p:nvSpPr>
          <p:cNvPr id="5" name="Tijdelijke aanduiding voor afbeelding 11">
            <a:extLst>
              <a:ext uri="{FF2B5EF4-FFF2-40B4-BE49-F238E27FC236}">
                <a16:creationId xmlns:a16="http://schemas.microsoft.com/office/drawing/2014/main" id="{18D82B72-375D-4748-A500-E32617165312}"/>
              </a:ext>
            </a:extLst>
          </p:cNvPr>
          <p:cNvSpPr>
            <a:spLocks noGrp="1"/>
          </p:cNvSpPr>
          <p:nvPr>
            <p:ph type="pic" sz="quarter" idx="12" hasCustomPrompt="1"/>
          </p:nvPr>
        </p:nvSpPr>
        <p:spPr>
          <a:xfrm>
            <a:off x="2711624" y="1623600"/>
            <a:ext cx="9287176" cy="5045488"/>
          </a:xfrm>
        </p:spPr>
        <p:txBody>
          <a:bodyPr/>
          <a:lstStyle>
            <a:lvl1pPr marL="0" indent="0">
              <a:buNone/>
              <a:defRPr i="1">
                <a:solidFill>
                  <a:schemeClr val="tx1"/>
                </a:solidFill>
                <a:latin typeface="+mj-lt"/>
              </a:defRPr>
            </a:lvl1pPr>
          </a:lstStyle>
          <a:p>
            <a:r>
              <a:rPr lang="nl-NL" dirty="0"/>
              <a:t>Afbeelding groot</a:t>
            </a:r>
          </a:p>
        </p:txBody>
      </p:sp>
      <p:sp>
        <p:nvSpPr>
          <p:cNvPr id="7" name="Tijdelijke aanduiding voor verticale tekst 3">
            <a:extLst>
              <a:ext uri="{FF2B5EF4-FFF2-40B4-BE49-F238E27FC236}">
                <a16:creationId xmlns:a16="http://schemas.microsoft.com/office/drawing/2014/main" id="{ED550324-14CF-4D1D-B00A-9AD32AC73D23}"/>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GROTE FOTO</a:t>
            </a:r>
          </a:p>
        </p:txBody>
      </p:sp>
    </p:spTree>
    <p:extLst>
      <p:ext uri="{BB962C8B-B14F-4D97-AF65-F5344CB8AC3E}">
        <p14:creationId xmlns:p14="http://schemas.microsoft.com/office/powerpoint/2010/main" val="3298463398"/>
      </p:ext>
    </p:extLst>
  </p:cSld>
  <p:clrMapOvr>
    <a:masterClrMapping/>
  </p:clrMapOvr>
  <p:extLst>
    <p:ext uri="{DCECCB84-F9BA-43D5-87BE-67443E8EF086}">
      <p15:sldGuideLst xmlns:p15="http://schemas.microsoft.com/office/powerpoint/2012/main">
        <p15:guide id="1" pos="7559">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Titel 12-14 ja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jdelijke aanduiding voor tekst 6">
            <a:extLst>
              <a:ext uri="{FF2B5EF4-FFF2-40B4-BE49-F238E27FC236}">
                <a16:creationId xmlns:a16="http://schemas.microsoft.com/office/drawing/2014/main" id="{52E399B8-E73D-4E81-87EA-C94F21033B45}"/>
              </a:ext>
            </a:extLst>
          </p:cNvPr>
          <p:cNvSpPr>
            <a:spLocks noGrp="1"/>
          </p:cNvSpPr>
          <p:nvPr>
            <p:ph type="body" sz="quarter" idx="10" hasCustomPrompt="1"/>
          </p:nvPr>
        </p:nvSpPr>
        <p:spPr>
          <a:xfrm>
            <a:off x="4440238" y="5651500"/>
            <a:ext cx="5395912" cy="900113"/>
          </a:xfrm>
        </p:spPr>
        <p:txBody>
          <a:bodyPr>
            <a:normAutofit/>
          </a:bodyPr>
          <a:lstStyle>
            <a:lvl1pPr marL="0" indent="0">
              <a:buNone/>
              <a:defRPr sz="2400" b="1">
                <a:solidFill>
                  <a:schemeClr val="tx2"/>
                </a:solidFill>
                <a:latin typeface="+mj-lt"/>
              </a:defRPr>
            </a:lvl1pPr>
          </a:lstStyle>
          <a:p>
            <a:pPr lvl="0"/>
            <a:r>
              <a:rPr lang="nl-NL" dirty="0"/>
              <a:t>Ondertitel onderwerp</a:t>
            </a:r>
          </a:p>
        </p:txBody>
      </p:sp>
      <p:sp>
        <p:nvSpPr>
          <p:cNvPr id="2" name="Titel 1"/>
          <p:cNvSpPr>
            <a:spLocks noGrp="1"/>
          </p:cNvSpPr>
          <p:nvPr>
            <p:ph type="title" hasCustomPrompt="1"/>
          </p:nvPr>
        </p:nvSpPr>
        <p:spPr>
          <a:xfrm>
            <a:off x="4445999" y="4572000"/>
            <a:ext cx="5396400" cy="900000"/>
          </a:xfrm>
        </p:spPr>
        <p:txBody>
          <a:bodyPr/>
          <a:lstStyle>
            <a:lvl1pPr>
              <a:defRPr baseline="0"/>
            </a:lvl1pPr>
          </a:lstStyle>
          <a:p>
            <a:r>
              <a:rPr lang="nl-NL" dirty="0"/>
              <a:t>TITEL ONDERWERP</a:t>
            </a:r>
          </a:p>
        </p:txBody>
      </p:sp>
    </p:spTree>
    <p:extLst>
      <p:ext uri="{BB962C8B-B14F-4D97-AF65-F5344CB8AC3E}">
        <p14:creationId xmlns:p14="http://schemas.microsoft.com/office/powerpoint/2010/main" val="1635632991"/>
      </p:ext>
    </p:extLst>
  </p:cSld>
  <p:clrMapOvr>
    <a:masterClrMapping/>
  </p:clrMapOvr>
  <p:extLst>
    <p:ext uri="{DCECCB84-F9BA-43D5-87BE-67443E8EF086}">
      <p15:sldGuideLst xmlns:p15="http://schemas.microsoft.com/office/powerpoint/2012/main">
        <p15:guide id="1" pos="2797">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1_Doel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solidFill>
                  <a:schemeClr val="tx1"/>
                </a:solidFill>
              </a:defRPr>
            </a:lvl1pPr>
          </a:lstStyle>
          <a:p>
            <a:r>
              <a:rPr lang="nl-NL" dirty="0"/>
              <a:t>Doelen</a:t>
            </a:r>
          </a:p>
        </p:txBody>
      </p:sp>
      <p:sp>
        <p:nvSpPr>
          <p:cNvPr id="5" name="Tijdelijke aanduiding voor tekst 4">
            <a:extLst>
              <a:ext uri="{FF2B5EF4-FFF2-40B4-BE49-F238E27FC236}">
                <a16:creationId xmlns:a16="http://schemas.microsoft.com/office/drawing/2014/main" id="{FD652EF6-86F6-43FC-9547-1AF4E7B99EAF}"/>
              </a:ext>
            </a:extLst>
          </p:cNvPr>
          <p:cNvSpPr>
            <a:spLocks noGrp="1"/>
          </p:cNvSpPr>
          <p:nvPr>
            <p:ph type="body" sz="quarter" idx="11"/>
          </p:nvPr>
        </p:nvSpPr>
        <p:spPr>
          <a:xfrm>
            <a:off x="2919600" y="3812399"/>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tekst 4">
            <a:extLst>
              <a:ext uri="{FF2B5EF4-FFF2-40B4-BE49-F238E27FC236}">
                <a16:creationId xmlns:a16="http://schemas.microsoft.com/office/drawing/2014/main" id="{7FF118C5-B1BC-4BA1-9E51-FBAAAEA89D57}"/>
              </a:ext>
            </a:extLst>
          </p:cNvPr>
          <p:cNvSpPr>
            <a:spLocks noGrp="1"/>
          </p:cNvSpPr>
          <p:nvPr>
            <p:ph type="body" sz="quarter" idx="12"/>
          </p:nvPr>
        </p:nvSpPr>
        <p:spPr>
          <a:xfrm>
            <a:off x="5843402" y="3806448"/>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7" name="Tijdelijke aanduiding voor tekst 4">
            <a:extLst>
              <a:ext uri="{FF2B5EF4-FFF2-40B4-BE49-F238E27FC236}">
                <a16:creationId xmlns:a16="http://schemas.microsoft.com/office/drawing/2014/main" id="{7D2B9500-B34D-48F4-B48E-CEED57526EDA}"/>
              </a:ext>
            </a:extLst>
          </p:cNvPr>
          <p:cNvSpPr>
            <a:spLocks noGrp="1"/>
          </p:cNvSpPr>
          <p:nvPr>
            <p:ph type="body" sz="quarter" idx="13"/>
          </p:nvPr>
        </p:nvSpPr>
        <p:spPr>
          <a:xfrm>
            <a:off x="8767204" y="3813023"/>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3" name="Tekstvak 2">
            <a:extLst>
              <a:ext uri="{FF2B5EF4-FFF2-40B4-BE49-F238E27FC236}">
                <a16:creationId xmlns:a16="http://schemas.microsoft.com/office/drawing/2014/main" id="{B2147FEC-7F3E-4E97-9522-1D11D631B8EB}"/>
              </a:ext>
            </a:extLst>
          </p:cNvPr>
          <p:cNvSpPr txBox="1"/>
          <p:nvPr userDrawn="1"/>
        </p:nvSpPr>
        <p:spPr>
          <a:xfrm>
            <a:off x="47328" y="2780928"/>
            <a:ext cx="492443" cy="3886691"/>
          </a:xfrm>
          <a:prstGeom prst="rect">
            <a:avLst/>
          </a:prstGeom>
          <a:noFill/>
        </p:spPr>
        <p:txBody>
          <a:bodyPr vert="vert" wrap="square" rtlCol="0">
            <a:spAutoFit/>
          </a:bodyPr>
          <a:lstStyle/>
          <a:p>
            <a:pPr algn="r"/>
            <a:r>
              <a:rPr lang="nl-NL" sz="2000" b="1" dirty="0">
                <a:solidFill>
                  <a:schemeClr val="bg1"/>
                </a:solidFill>
              </a:rPr>
              <a:t>DOELEN</a:t>
            </a:r>
          </a:p>
        </p:txBody>
      </p:sp>
    </p:spTree>
    <p:extLst>
      <p:ext uri="{BB962C8B-B14F-4D97-AF65-F5344CB8AC3E}">
        <p14:creationId xmlns:p14="http://schemas.microsoft.com/office/powerpoint/2010/main" val="2868349664"/>
      </p:ext>
    </p:extLst>
  </p:cSld>
  <p:clrMapOvr>
    <a:masterClrMapping/>
  </p:clrMapOvr>
  <p:extLst>
    <p:ext uri="{DCECCB84-F9BA-43D5-87BE-67443E8EF086}">
      <p15:sldGuideLst xmlns:p15="http://schemas.microsoft.com/office/powerpoint/2012/main">
        <p15:guide id="1" orient="horz" pos="420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Doel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711624" y="1396800"/>
            <a:ext cx="6785842" cy="954000"/>
          </a:xfrm>
        </p:spPr>
        <p:txBody>
          <a:bodyPr/>
          <a:lstStyle>
            <a:lvl1pPr>
              <a:defRPr>
                <a:solidFill>
                  <a:schemeClr val="tx1"/>
                </a:solidFill>
              </a:defRPr>
            </a:lvl1pPr>
          </a:lstStyle>
          <a:p>
            <a:r>
              <a:rPr lang="nl-NL" dirty="0"/>
              <a:t>Doelen</a:t>
            </a:r>
          </a:p>
        </p:txBody>
      </p:sp>
      <p:sp>
        <p:nvSpPr>
          <p:cNvPr id="5" name="Tijdelijke aanduiding voor tekst 4">
            <a:extLst>
              <a:ext uri="{FF2B5EF4-FFF2-40B4-BE49-F238E27FC236}">
                <a16:creationId xmlns:a16="http://schemas.microsoft.com/office/drawing/2014/main" id="{FD652EF6-86F6-43FC-9547-1AF4E7B99EAF}"/>
              </a:ext>
            </a:extLst>
          </p:cNvPr>
          <p:cNvSpPr>
            <a:spLocks noGrp="1"/>
          </p:cNvSpPr>
          <p:nvPr>
            <p:ph type="body" sz="quarter" idx="11"/>
          </p:nvPr>
        </p:nvSpPr>
        <p:spPr>
          <a:xfrm>
            <a:off x="2919600" y="3812399"/>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tekst 4">
            <a:extLst>
              <a:ext uri="{FF2B5EF4-FFF2-40B4-BE49-F238E27FC236}">
                <a16:creationId xmlns:a16="http://schemas.microsoft.com/office/drawing/2014/main" id="{7FF118C5-B1BC-4BA1-9E51-FBAAAEA89D57}"/>
              </a:ext>
            </a:extLst>
          </p:cNvPr>
          <p:cNvSpPr>
            <a:spLocks noGrp="1"/>
          </p:cNvSpPr>
          <p:nvPr>
            <p:ph type="body" sz="quarter" idx="12"/>
          </p:nvPr>
        </p:nvSpPr>
        <p:spPr>
          <a:xfrm>
            <a:off x="5843402" y="3806448"/>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7" name="Tijdelijke aanduiding voor tekst 4">
            <a:extLst>
              <a:ext uri="{FF2B5EF4-FFF2-40B4-BE49-F238E27FC236}">
                <a16:creationId xmlns:a16="http://schemas.microsoft.com/office/drawing/2014/main" id="{7D2B9500-B34D-48F4-B48E-CEED57526EDA}"/>
              </a:ext>
            </a:extLst>
          </p:cNvPr>
          <p:cNvSpPr>
            <a:spLocks noGrp="1"/>
          </p:cNvSpPr>
          <p:nvPr>
            <p:ph type="body" sz="quarter" idx="13"/>
          </p:nvPr>
        </p:nvSpPr>
        <p:spPr>
          <a:xfrm>
            <a:off x="8767204" y="3813023"/>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3" name="Tekstvak 2">
            <a:extLst>
              <a:ext uri="{FF2B5EF4-FFF2-40B4-BE49-F238E27FC236}">
                <a16:creationId xmlns:a16="http://schemas.microsoft.com/office/drawing/2014/main" id="{B2147FEC-7F3E-4E97-9522-1D11D631B8EB}"/>
              </a:ext>
            </a:extLst>
          </p:cNvPr>
          <p:cNvSpPr txBox="1"/>
          <p:nvPr/>
        </p:nvSpPr>
        <p:spPr>
          <a:xfrm>
            <a:off x="47328" y="2780928"/>
            <a:ext cx="492443" cy="3886691"/>
          </a:xfrm>
          <a:prstGeom prst="rect">
            <a:avLst/>
          </a:prstGeom>
          <a:noFill/>
        </p:spPr>
        <p:txBody>
          <a:bodyPr vert="vert" wrap="square" rtlCol="0">
            <a:spAutoFit/>
          </a:bodyPr>
          <a:lstStyle/>
          <a:p>
            <a:pPr algn="r"/>
            <a:r>
              <a:rPr lang="nl-NL" sz="2000" b="1" dirty="0">
                <a:solidFill>
                  <a:schemeClr val="bg1"/>
                </a:solidFill>
              </a:rPr>
              <a:t>DOELEN</a:t>
            </a:r>
          </a:p>
        </p:txBody>
      </p:sp>
      <p:sp>
        <p:nvSpPr>
          <p:cNvPr id="8" name="Tijdelijke aanduiding voor tekst 7">
            <a:extLst>
              <a:ext uri="{FF2B5EF4-FFF2-40B4-BE49-F238E27FC236}">
                <a16:creationId xmlns:a16="http://schemas.microsoft.com/office/drawing/2014/main" id="{9BCABE50-98C8-C84A-BD53-C505E61BAA24}"/>
              </a:ext>
            </a:extLst>
          </p:cNvPr>
          <p:cNvSpPr>
            <a:spLocks noGrp="1"/>
          </p:cNvSpPr>
          <p:nvPr>
            <p:ph type="body" sz="quarter" idx="14" hasCustomPrompt="1"/>
          </p:nvPr>
        </p:nvSpPr>
        <p:spPr>
          <a:xfrm>
            <a:off x="3647728" y="3068960"/>
            <a:ext cx="1728416" cy="360040"/>
          </a:xfrm>
        </p:spPr>
        <p:txBody>
          <a:bodyPr>
            <a:normAutofit/>
          </a:bodyPr>
          <a:lstStyle>
            <a:lvl1pPr marL="0" indent="0">
              <a:buNone/>
              <a:defRPr sz="1400" b="1"/>
            </a:lvl1pPr>
          </a:lstStyle>
          <a:p>
            <a:pPr lvl="0"/>
            <a:r>
              <a:rPr lang="nl-NL" dirty="0"/>
              <a:t>Hoofd - weten</a:t>
            </a:r>
          </a:p>
        </p:txBody>
      </p:sp>
      <p:sp>
        <p:nvSpPr>
          <p:cNvPr id="9" name="Tijdelijke aanduiding voor tekst 7">
            <a:extLst>
              <a:ext uri="{FF2B5EF4-FFF2-40B4-BE49-F238E27FC236}">
                <a16:creationId xmlns:a16="http://schemas.microsoft.com/office/drawing/2014/main" id="{0983612F-78D4-634A-9145-FAAECEACEE5C}"/>
              </a:ext>
            </a:extLst>
          </p:cNvPr>
          <p:cNvSpPr>
            <a:spLocks noGrp="1"/>
          </p:cNvSpPr>
          <p:nvPr>
            <p:ph type="body" sz="quarter" idx="15" hasCustomPrompt="1"/>
          </p:nvPr>
        </p:nvSpPr>
        <p:spPr>
          <a:xfrm>
            <a:off x="6572597" y="3068960"/>
            <a:ext cx="1728416" cy="360040"/>
          </a:xfrm>
        </p:spPr>
        <p:txBody>
          <a:bodyPr>
            <a:normAutofit/>
          </a:bodyPr>
          <a:lstStyle>
            <a:lvl1pPr marL="0" indent="0">
              <a:buNone/>
              <a:defRPr sz="1400" b="1"/>
            </a:lvl1pPr>
          </a:lstStyle>
          <a:p>
            <a:pPr lvl="0"/>
            <a:r>
              <a:rPr lang="nl-NL" dirty="0"/>
              <a:t>Hart - beseffen</a:t>
            </a:r>
          </a:p>
        </p:txBody>
      </p:sp>
      <p:sp>
        <p:nvSpPr>
          <p:cNvPr id="10" name="Tijdelijke aanduiding voor tekst 7">
            <a:extLst>
              <a:ext uri="{FF2B5EF4-FFF2-40B4-BE49-F238E27FC236}">
                <a16:creationId xmlns:a16="http://schemas.microsoft.com/office/drawing/2014/main" id="{1AE9DBC3-67A8-2246-AE2E-FAD25CAF555E}"/>
              </a:ext>
            </a:extLst>
          </p:cNvPr>
          <p:cNvSpPr>
            <a:spLocks noGrp="1"/>
          </p:cNvSpPr>
          <p:nvPr>
            <p:ph type="body" sz="quarter" idx="16" hasCustomPrompt="1"/>
          </p:nvPr>
        </p:nvSpPr>
        <p:spPr>
          <a:xfrm>
            <a:off x="9497466" y="3068960"/>
            <a:ext cx="1783110" cy="360040"/>
          </a:xfrm>
        </p:spPr>
        <p:txBody>
          <a:bodyPr>
            <a:normAutofit/>
          </a:bodyPr>
          <a:lstStyle>
            <a:lvl1pPr marL="0" indent="0">
              <a:buNone/>
              <a:defRPr sz="1400" b="1"/>
            </a:lvl1pPr>
          </a:lstStyle>
          <a:p>
            <a:pPr lvl="0"/>
            <a:r>
              <a:rPr lang="nl-NL" dirty="0"/>
              <a:t>Handen - kunnen</a:t>
            </a:r>
          </a:p>
        </p:txBody>
      </p:sp>
    </p:spTree>
    <p:extLst>
      <p:ext uri="{BB962C8B-B14F-4D97-AF65-F5344CB8AC3E}">
        <p14:creationId xmlns:p14="http://schemas.microsoft.com/office/powerpoint/2010/main" val="3991012835"/>
      </p:ext>
    </p:extLst>
  </p:cSld>
  <p:clrMapOvr>
    <a:masterClrMapping/>
  </p:clrMapOvr>
  <p:extLst>
    <p:ext uri="{DCECCB84-F9BA-43D5-87BE-67443E8EF086}">
      <p15:sldGuideLst xmlns:p15="http://schemas.microsoft.com/office/powerpoint/2012/main">
        <p15:guide id="1" orient="horz" pos="420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Ope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Opening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Zingen</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indent="0">
              <a:buNone/>
              <a:defRPr i="1">
                <a:solidFill>
                  <a:schemeClr val="tx1"/>
                </a:solidFill>
                <a:latin typeface="+mj-lt"/>
              </a:defRPr>
            </a:lvl1pPr>
          </a:lstStyle>
          <a:p>
            <a:r>
              <a:rPr lang="nl-NL" dirty="0"/>
              <a:t>Afbeelding</a:t>
            </a:r>
          </a:p>
        </p:txBody>
      </p:sp>
      <p:sp>
        <p:nvSpPr>
          <p:cNvPr id="6" name="Tijdelijke aanduiding voor tekst 8">
            <a:extLst>
              <a:ext uri="{FF2B5EF4-FFF2-40B4-BE49-F238E27FC236}">
                <a16:creationId xmlns:a16="http://schemas.microsoft.com/office/drawing/2014/main" id="{80DA619C-38D5-452C-B026-A2369597AA22}"/>
              </a:ext>
            </a:extLst>
          </p:cNvPr>
          <p:cNvSpPr>
            <a:spLocks noGrp="1"/>
          </p:cNvSpPr>
          <p:nvPr>
            <p:ph type="body" sz="quarter" idx="13" hasCustomPrompt="1"/>
          </p:nvPr>
        </p:nvSpPr>
        <p:spPr>
          <a:xfrm>
            <a:off x="2711624" y="3092128"/>
            <a:ext cx="4021138" cy="336872"/>
          </a:xfrm>
        </p:spPr>
        <p:txBody>
          <a:bodyPr/>
          <a:lstStyle>
            <a:lvl1pPr marL="0" indent="0">
              <a:buNone/>
              <a:defRPr b="0"/>
            </a:lvl1pPr>
            <a:lvl2pPr marL="457200" indent="0">
              <a:buNone/>
              <a:defRPr/>
            </a:lvl2pPr>
            <a:lvl3pPr marL="914400" indent="0">
              <a:buNone/>
              <a:defRPr/>
            </a:lvl3pPr>
            <a:lvl4pPr marL="1371600" indent="0">
              <a:buNone/>
              <a:defRPr/>
            </a:lvl4pPr>
            <a:lvl5pPr marL="1828800" indent="0">
              <a:buNone/>
              <a:defRPr/>
            </a:lvl5pPr>
          </a:lstStyle>
          <a:p>
            <a:pPr lvl="0"/>
            <a:r>
              <a:rPr lang="nl-NL" dirty="0"/>
              <a:t>Psalm</a:t>
            </a:r>
          </a:p>
        </p:txBody>
      </p:sp>
      <p:sp>
        <p:nvSpPr>
          <p:cNvPr id="7" name="Tijdelijke aanduiding voor tekst 8">
            <a:extLst>
              <a:ext uri="{FF2B5EF4-FFF2-40B4-BE49-F238E27FC236}">
                <a16:creationId xmlns:a16="http://schemas.microsoft.com/office/drawing/2014/main" id="{982A0783-0D39-4CD1-AA58-FEFB7E1207C5}"/>
              </a:ext>
            </a:extLst>
          </p:cNvPr>
          <p:cNvSpPr>
            <a:spLocks noGrp="1"/>
          </p:cNvSpPr>
          <p:nvPr>
            <p:ph type="body" sz="quarter" idx="14" hasCustomPrompt="1"/>
          </p:nvPr>
        </p:nvSpPr>
        <p:spPr>
          <a:xfrm>
            <a:off x="2711624" y="3665277"/>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Bidden</a:t>
            </a:r>
          </a:p>
        </p:txBody>
      </p:sp>
      <p:sp>
        <p:nvSpPr>
          <p:cNvPr id="11" name="Tijdelijke aanduiding voor tekst 8">
            <a:extLst>
              <a:ext uri="{FF2B5EF4-FFF2-40B4-BE49-F238E27FC236}">
                <a16:creationId xmlns:a16="http://schemas.microsoft.com/office/drawing/2014/main" id="{800C345F-A3DE-40B4-91A0-6FA249B558B0}"/>
              </a:ext>
            </a:extLst>
          </p:cNvPr>
          <p:cNvSpPr>
            <a:spLocks noGrp="1"/>
          </p:cNvSpPr>
          <p:nvPr>
            <p:ph type="body" sz="quarter" idx="15" hasCustomPrompt="1"/>
          </p:nvPr>
        </p:nvSpPr>
        <p:spPr>
          <a:xfrm>
            <a:off x="2711624" y="4235211"/>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Bijbellezen</a:t>
            </a:r>
          </a:p>
        </p:txBody>
      </p:sp>
      <p:sp>
        <p:nvSpPr>
          <p:cNvPr id="13" name="Tijdelijke aanduiding voor tekst 8">
            <a:extLst>
              <a:ext uri="{FF2B5EF4-FFF2-40B4-BE49-F238E27FC236}">
                <a16:creationId xmlns:a16="http://schemas.microsoft.com/office/drawing/2014/main" id="{70E37AAD-6223-4301-A4CB-DDADA282642E}"/>
              </a:ext>
            </a:extLst>
          </p:cNvPr>
          <p:cNvSpPr>
            <a:spLocks noGrp="1"/>
          </p:cNvSpPr>
          <p:nvPr>
            <p:ph type="body" sz="quarter" idx="16" hasCustomPrompt="1"/>
          </p:nvPr>
        </p:nvSpPr>
        <p:spPr>
          <a:xfrm>
            <a:off x="2711624" y="4595251"/>
            <a:ext cx="4021138" cy="336872"/>
          </a:xfrm>
        </p:spPr>
        <p:txBody>
          <a:bodyPr/>
          <a:lstStyle>
            <a:lvl1pPr marL="0" indent="0">
              <a:buNone/>
              <a:defRPr b="0"/>
            </a:lvl1pPr>
            <a:lvl2pPr marL="457200" indent="0">
              <a:buNone/>
              <a:defRPr/>
            </a:lvl2pPr>
            <a:lvl3pPr marL="914400" indent="0">
              <a:buNone/>
              <a:defRPr/>
            </a:lvl3pPr>
            <a:lvl4pPr marL="1371600" indent="0">
              <a:buNone/>
              <a:defRPr/>
            </a:lvl4pPr>
            <a:lvl5pPr marL="1828800" indent="0">
              <a:buNone/>
              <a:defRPr/>
            </a:lvl5pPr>
          </a:lstStyle>
          <a:p>
            <a:pPr lvl="0"/>
            <a:r>
              <a:rPr lang="nl-NL" dirty="0"/>
              <a:t>Bijbelgedeelte</a:t>
            </a:r>
          </a:p>
        </p:txBody>
      </p:sp>
      <p:sp>
        <p:nvSpPr>
          <p:cNvPr id="14" name="Tekstvak 13">
            <a:extLst>
              <a:ext uri="{FF2B5EF4-FFF2-40B4-BE49-F238E27FC236}">
                <a16:creationId xmlns:a16="http://schemas.microsoft.com/office/drawing/2014/main" id="{B6BB301C-1AD5-42DD-A52D-0064ABB2F03E}"/>
              </a:ext>
            </a:extLst>
          </p:cNvPr>
          <p:cNvSpPr txBox="1"/>
          <p:nvPr userDrawn="1"/>
        </p:nvSpPr>
        <p:spPr>
          <a:xfrm>
            <a:off x="47335" y="2780928"/>
            <a:ext cx="492443" cy="3886691"/>
          </a:xfrm>
          <a:prstGeom prst="rect">
            <a:avLst/>
          </a:prstGeom>
          <a:noFill/>
        </p:spPr>
        <p:txBody>
          <a:bodyPr vert="vert" wrap="square" rtlCol="0">
            <a:spAutoFit/>
          </a:bodyPr>
          <a:lstStyle/>
          <a:p>
            <a:pPr algn="r"/>
            <a:r>
              <a:rPr lang="nl-NL" sz="2000" b="1" dirty="0">
                <a:solidFill>
                  <a:schemeClr val="bg1"/>
                </a:solidFill>
              </a:rPr>
              <a:t>OPENING</a:t>
            </a:r>
          </a:p>
        </p:txBody>
      </p:sp>
    </p:spTree>
    <p:extLst>
      <p:ext uri="{BB962C8B-B14F-4D97-AF65-F5344CB8AC3E}">
        <p14:creationId xmlns:p14="http://schemas.microsoft.com/office/powerpoint/2010/main" val="21897559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Bijbelstud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Titel Bijbelstudie</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Tekst Bijbelstudie</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3132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p:txBody>
      </p:sp>
      <p:sp>
        <p:nvSpPr>
          <p:cNvPr id="6" name="Tijdelijke aanduiding voor afbeelding 11">
            <a:extLst>
              <a:ext uri="{FF2B5EF4-FFF2-40B4-BE49-F238E27FC236}">
                <a16:creationId xmlns:a16="http://schemas.microsoft.com/office/drawing/2014/main" id="{201441DC-2A9A-4B27-8C8C-C06F04679840}"/>
              </a:ext>
            </a:extLst>
          </p:cNvPr>
          <p:cNvSpPr>
            <a:spLocks noGrp="1"/>
          </p:cNvSpPr>
          <p:nvPr>
            <p:ph type="pic" sz="quarter" idx="13" hasCustomPrompt="1"/>
          </p:nvPr>
        </p:nvSpPr>
        <p:spPr>
          <a:xfrm>
            <a:off x="6984000" y="3535200"/>
            <a:ext cx="5014800" cy="3132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7" name="Tekstvak 6">
            <a:extLst>
              <a:ext uri="{FF2B5EF4-FFF2-40B4-BE49-F238E27FC236}">
                <a16:creationId xmlns:a16="http://schemas.microsoft.com/office/drawing/2014/main" id="{C49101E6-B575-4651-9016-0C67A7470788}"/>
              </a:ext>
            </a:extLst>
          </p:cNvPr>
          <p:cNvSpPr txBox="1"/>
          <p:nvPr userDrawn="1"/>
        </p:nvSpPr>
        <p:spPr>
          <a:xfrm>
            <a:off x="47340" y="2780928"/>
            <a:ext cx="492443" cy="3886691"/>
          </a:xfrm>
          <a:prstGeom prst="rect">
            <a:avLst/>
          </a:prstGeom>
          <a:noFill/>
        </p:spPr>
        <p:txBody>
          <a:bodyPr vert="vert" wrap="square" rtlCol="0">
            <a:spAutoFit/>
          </a:bodyPr>
          <a:lstStyle/>
          <a:p>
            <a:pPr algn="r"/>
            <a:r>
              <a:rPr lang="nl-NL" sz="2000" b="1" dirty="0">
                <a:solidFill>
                  <a:schemeClr val="bg1"/>
                </a:solidFill>
              </a:rPr>
              <a:t>BIJBELSTUDIE</a:t>
            </a:r>
          </a:p>
        </p:txBody>
      </p:sp>
    </p:spTree>
    <p:extLst>
      <p:ext uri="{BB962C8B-B14F-4D97-AF65-F5344CB8AC3E}">
        <p14:creationId xmlns:p14="http://schemas.microsoft.com/office/powerpoint/2010/main" val="83177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Huiswerk vandaa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Huiswerk vandaag titel</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Tekst huiswerk</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A6A876DA-A408-496C-A13F-D78C8B727AF5}"/>
              </a:ext>
            </a:extLst>
          </p:cNvPr>
          <p:cNvSpPr txBox="1"/>
          <p:nvPr userDrawn="1"/>
        </p:nvSpPr>
        <p:spPr>
          <a:xfrm>
            <a:off x="47344" y="2780928"/>
            <a:ext cx="492443" cy="3886691"/>
          </a:xfrm>
          <a:prstGeom prst="rect">
            <a:avLst/>
          </a:prstGeom>
          <a:noFill/>
        </p:spPr>
        <p:txBody>
          <a:bodyPr vert="vert" wrap="square" rtlCol="0">
            <a:spAutoFit/>
          </a:bodyPr>
          <a:lstStyle/>
          <a:p>
            <a:pPr algn="r"/>
            <a:r>
              <a:rPr lang="nl-NL" sz="2000" b="1" dirty="0">
                <a:solidFill>
                  <a:schemeClr val="bg1"/>
                </a:solidFill>
              </a:rPr>
              <a:t>HUISWERK VANDAAG</a:t>
            </a:r>
          </a:p>
        </p:txBody>
      </p:sp>
    </p:spTree>
    <p:extLst>
      <p:ext uri="{BB962C8B-B14F-4D97-AF65-F5344CB8AC3E}">
        <p14:creationId xmlns:p14="http://schemas.microsoft.com/office/powerpoint/2010/main" val="34411461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Huiswerk volgende keer - leeropdrach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Huiswerk volgende keer titel</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Huiswerk </a:t>
            </a:r>
            <a:r>
              <a:rPr lang="nl-NL" dirty="0" err="1"/>
              <a:t>volgendee</a:t>
            </a:r>
            <a:r>
              <a:rPr lang="nl-NL" dirty="0"/>
              <a:t> keer tekst</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EA285F6B-D1AC-4035-85FD-A002925C2E46}"/>
              </a:ext>
            </a:extLst>
          </p:cNvPr>
          <p:cNvSpPr txBox="1"/>
          <p:nvPr userDrawn="1"/>
        </p:nvSpPr>
        <p:spPr>
          <a:xfrm>
            <a:off x="47350" y="2780928"/>
            <a:ext cx="492443" cy="3886691"/>
          </a:xfrm>
          <a:prstGeom prst="rect">
            <a:avLst/>
          </a:prstGeom>
          <a:noFill/>
        </p:spPr>
        <p:txBody>
          <a:bodyPr vert="vert" wrap="square" rtlCol="0">
            <a:spAutoFit/>
          </a:bodyPr>
          <a:lstStyle/>
          <a:p>
            <a:pPr algn="r"/>
            <a:r>
              <a:rPr lang="nl-NL" sz="2000" b="1" dirty="0">
                <a:solidFill>
                  <a:schemeClr val="bg1"/>
                </a:solidFill>
              </a:rPr>
              <a:t>HUISWERK VOLGENDE KEER</a:t>
            </a:r>
          </a:p>
        </p:txBody>
      </p:sp>
    </p:spTree>
    <p:extLst>
      <p:ext uri="{BB962C8B-B14F-4D97-AF65-F5344CB8AC3E}">
        <p14:creationId xmlns:p14="http://schemas.microsoft.com/office/powerpoint/2010/main" val="21246077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Huiswerk volgende keer - leeropdracht -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Huiswerk volgende keer</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id="{5F8AB20D-6BEF-41FB-AC70-12D57AB447B8}"/>
              </a:ext>
            </a:extLst>
          </p:cNvPr>
          <p:cNvSpPr txBox="1"/>
          <p:nvPr userDrawn="1"/>
        </p:nvSpPr>
        <p:spPr>
          <a:xfrm>
            <a:off x="47350" y="2780928"/>
            <a:ext cx="492443" cy="3886691"/>
          </a:xfrm>
          <a:prstGeom prst="rect">
            <a:avLst/>
          </a:prstGeom>
          <a:noFill/>
        </p:spPr>
        <p:txBody>
          <a:bodyPr vert="vert" wrap="square" rtlCol="0">
            <a:spAutoFit/>
          </a:bodyPr>
          <a:lstStyle/>
          <a:p>
            <a:pPr algn="r"/>
            <a:r>
              <a:rPr lang="nl-NL" sz="2000" b="1" dirty="0">
                <a:solidFill>
                  <a:schemeClr val="bg1"/>
                </a:solidFill>
              </a:rPr>
              <a:t>HUISWERK VOLGENDE KEER</a:t>
            </a:r>
          </a:p>
        </p:txBody>
      </p:sp>
    </p:spTree>
    <p:extLst>
      <p:ext uri="{BB962C8B-B14F-4D97-AF65-F5344CB8AC3E}">
        <p14:creationId xmlns:p14="http://schemas.microsoft.com/office/powerpoint/2010/main" val="1581917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Binnenkom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Binnenkomer</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31B61D49-802B-43AA-AF09-6D1D38C5D831}"/>
              </a:ext>
            </a:extLst>
          </p:cNvPr>
          <p:cNvSpPr txBox="1"/>
          <p:nvPr userDrawn="1"/>
        </p:nvSpPr>
        <p:spPr>
          <a:xfrm>
            <a:off x="47361" y="2780928"/>
            <a:ext cx="492443" cy="3886691"/>
          </a:xfrm>
          <a:prstGeom prst="rect">
            <a:avLst/>
          </a:prstGeom>
          <a:noFill/>
        </p:spPr>
        <p:txBody>
          <a:bodyPr vert="vert" wrap="square" rtlCol="0">
            <a:spAutoFit/>
          </a:bodyPr>
          <a:lstStyle/>
          <a:p>
            <a:pPr algn="r"/>
            <a:r>
              <a:rPr lang="nl-NL" sz="2000" b="1" dirty="0">
                <a:solidFill>
                  <a:schemeClr val="bg1"/>
                </a:solidFill>
              </a:rPr>
              <a:t>BINNENKOMER</a:t>
            </a:r>
          </a:p>
        </p:txBody>
      </p:sp>
    </p:spTree>
    <p:extLst>
      <p:ext uri="{BB962C8B-B14F-4D97-AF65-F5344CB8AC3E}">
        <p14:creationId xmlns:p14="http://schemas.microsoft.com/office/powerpoint/2010/main" val="2834591589"/>
      </p:ext>
    </p:extLst>
  </p:cSld>
  <p:clrMapOvr>
    <a:masterClrMapping/>
  </p:clrMapOvr>
  <p:extLst>
    <p:ext uri="{DCECCB84-F9BA-43D5-87BE-67443E8EF086}">
      <p15:sldGuideLst xmlns:p15="http://schemas.microsoft.com/office/powerpoint/2012/main">
        <p15:guide id="1" pos="7559"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Uitle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Uitleg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id="{73941426-3846-4479-B23C-1D980F99CFCD}"/>
              </a:ext>
            </a:extLst>
          </p:cNvPr>
          <p:cNvSpPr txBox="1"/>
          <p:nvPr userDrawn="1"/>
        </p:nvSpPr>
        <p:spPr>
          <a:xfrm>
            <a:off x="47361" y="2780928"/>
            <a:ext cx="492443" cy="3886691"/>
          </a:xfrm>
          <a:prstGeom prst="rect">
            <a:avLst/>
          </a:prstGeom>
          <a:noFill/>
        </p:spPr>
        <p:txBody>
          <a:bodyPr vert="vert" wrap="square" rtlCol="0">
            <a:spAutoFit/>
          </a:bodyPr>
          <a:lstStyle/>
          <a:p>
            <a:pPr algn="r"/>
            <a:r>
              <a:rPr lang="nl-NL" sz="2000" b="1" dirty="0">
                <a:solidFill>
                  <a:schemeClr val="bg1"/>
                </a:solidFill>
              </a:rPr>
              <a:t>UITLEG</a:t>
            </a:r>
          </a:p>
        </p:txBody>
      </p:sp>
    </p:spTree>
    <p:extLst>
      <p:ext uri="{BB962C8B-B14F-4D97-AF65-F5344CB8AC3E}">
        <p14:creationId xmlns:p14="http://schemas.microsoft.com/office/powerpoint/2010/main" val="15526534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Verwerkingsvragen">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3BC95A4C-9BD5-45D8-A73C-EFEE4466BDEB}"/>
              </a:ext>
            </a:extLst>
          </p:cNvPr>
          <p:cNvPicPr>
            <a:picLocks noChangeAspect="1"/>
          </p:cNvPicPr>
          <p:nvPr userDrawn="1"/>
        </p:nvPicPr>
        <p:blipFill>
          <a:blip r:embed="rId2"/>
          <a:stretch>
            <a:fillRect/>
          </a:stretch>
        </p:blipFill>
        <p:spPr>
          <a:xfrm>
            <a:off x="10463808" y="4064586"/>
            <a:ext cx="1728192" cy="2793413"/>
          </a:xfrm>
          <a:prstGeom prst="rect">
            <a:avLst/>
          </a:prstGeom>
        </p:spPr>
      </p:pic>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Verwerkingsvragen</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ekstvak 5">
            <a:extLst>
              <a:ext uri="{FF2B5EF4-FFF2-40B4-BE49-F238E27FC236}">
                <a16:creationId xmlns:a16="http://schemas.microsoft.com/office/drawing/2014/main" id="{2D0DE500-DF0E-4000-B54E-E1DCBE4322D3}"/>
              </a:ext>
            </a:extLst>
          </p:cNvPr>
          <p:cNvSpPr txBox="1"/>
          <p:nvPr userDrawn="1"/>
        </p:nvSpPr>
        <p:spPr>
          <a:xfrm>
            <a:off x="47360" y="2780928"/>
            <a:ext cx="492443" cy="3886691"/>
          </a:xfrm>
          <a:prstGeom prst="rect">
            <a:avLst/>
          </a:prstGeom>
          <a:noFill/>
        </p:spPr>
        <p:txBody>
          <a:bodyPr vert="vert" wrap="square" rtlCol="0">
            <a:spAutoFit/>
          </a:bodyPr>
          <a:lstStyle/>
          <a:p>
            <a:pPr algn="r"/>
            <a:r>
              <a:rPr lang="nl-NL" sz="2000" b="1" dirty="0">
                <a:solidFill>
                  <a:schemeClr val="bg1"/>
                </a:solidFill>
              </a:rPr>
              <a:t>VERWERKING</a:t>
            </a:r>
          </a:p>
        </p:txBody>
      </p:sp>
    </p:spTree>
    <p:extLst>
      <p:ext uri="{BB962C8B-B14F-4D97-AF65-F5344CB8AC3E}">
        <p14:creationId xmlns:p14="http://schemas.microsoft.com/office/powerpoint/2010/main" val="42692942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Samenvatt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Samenvatting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id="{E6D293FE-20C5-4CFE-BB2E-2F27E6689B38}"/>
              </a:ext>
            </a:extLst>
          </p:cNvPr>
          <p:cNvSpPr txBox="1"/>
          <p:nvPr userDrawn="1"/>
        </p:nvSpPr>
        <p:spPr>
          <a:xfrm>
            <a:off x="47362" y="2780928"/>
            <a:ext cx="492443" cy="3886691"/>
          </a:xfrm>
          <a:prstGeom prst="rect">
            <a:avLst/>
          </a:prstGeom>
          <a:noFill/>
        </p:spPr>
        <p:txBody>
          <a:bodyPr vert="vert" wrap="square" rtlCol="0">
            <a:spAutoFit/>
          </a:bodyPr>
          <a:lstStyle/>
          <a:p>
            <a:pPr algn="r"/>
            <a:r>
              <a:rPr lang="nl-NL" sz="2000" b="1" dirty="0">
                <a:solidFill>
                  <a:schemeClr val="bg1"/>
                </a:solidFill>
              </a:rPr>
              <a:t>SAMENVATTING</a:t>
            </a:r>
          </a:p>
        </p:txBody>
      </p:sp>
    </p:spTree>
    <p:extLst>
      <p:ext uri="{BB962C8B-B14F-4D97-AF65-F5344CB8AC3E}">
        <p14:creationId xmlns:p14="http://schemas.microsoft.com/office/powerpoint/2010/main" val="256660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Verhaa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605462"/>
            <a:ext cx="8510400" cy="520032"/>
          </a:xfrm>
        </p:spPr>
        <p:txBody>
          <a:bodyPr/>
          <a:lstStyle>
            <a:lvl1pPr>
              <a:defRPr/>
            </a:lvl1pPr>
          </a:lstStyle>
          <a:p>
            <a:r>
              <a:rPr lang="nl-NL" dirty="0"/>
              <a:t>Verhaal</a:t>
            </a:r>
          </a:p>
        </p:txBody>
      </p:sp>
      <p:sp>
        <p:nvSpPr>
          <p:cNvPr id="5" name="Tijdelijke aanduiding voor afbeelding 11">
            <a:extLst>
              <a:ext uri="{FF2B5EF4-FFF2-40B4-BE49-F238E27FC236}">
                <a16:creationId xmlns:a16="http://schemas.microsoft.com/office/drawing/2014/main" id="{18D82B72-375D-4748-A500-E32617165312}"/>
              </a:ext>
            </a:extLst>
          </p:cNvPr>
          <p:cNvSpPr>
            <a:spLocks noGrp="1"/>
          </p:cNvSpPr>
          <p:nvPr>
            <p:ph type="pic" sz="quarter" idx="12" hasCustomPrompt="1"/>
          </p:nvPr>
        </p:nvSpPr>
        <p:spPr>
          <a:xfrm>
            <a:off x="2711624" y="1623600"/>
            <a:ext cx="9287176" cy="5045488"/>
          </a:xfrm>
        </p:spPr>
        <p:txBody>
          <a:bodyPr/>
          <a:lstStyle>
            <a:lvl1pPr marL="0" indent="0">
              <a:buNone/>
              <a:defRPr i="1">
                <a:solidFill>
                  <a:schemeClr val="tx1"/>
                </a:solidFill>
                <a:latin typeface="+mj-lt"/>
              </a:defRPr>
            </a:lvl1pPr>
          </a:lstStyle>
          <a:p>
            <a:r>
              <a:rPr lang="nl-NL" dirty="0"/>
              <a:t>Verhaal Afbeelding</a:t>
            </a:r>
          </a:p>
        </p:txBody>
      </p:sp>
      <p:sp>
        <p:nvSpPr>
          <p:cNvPr id="6" name="Tekstvak 5">
            <a:extLst>
              <a:ext uri="{FF2B5EF4-FFF2-40B4-BE49-F238E27FC236}">
                <a16:creationId xmlns:a16="http://schemas.microsoft.com/office/drawing/2014/main" id="{0F1A3616-867C-406F-B878-BAD9DC0D83DE}"/>
              </a:ext>
            </a:extLst>
          </p:cNvPr>
          <p:cNvSpPr txBox="1"/>
          <p:nvPr userDrawn="1"/>
        </p:nvSpPr>
        <p:spPr>
          <a:xfrm>
            <a:off x="47357" y="2780928"/>
            <a:ext cx="492443" cy="3886691"/>
          </a:xfrm>
          <a:prstGeom prst="rect">
            <a:avLst/>
          </a:prstGeom>
          <a:noFill/>
        </p:spPr>
        <p:txBody>
          <a:bodyPr vert="vert" wrap="square" rtlCol="0">
            <a:spAutoFit/>
          </a:bodyPr>
          <a:lstStyle/>
          <a:p>
            <a:pPr algn="r"/>
            <a:r>
              <a:rPr lang="nl-NL" sz="2000" b="1" dirty="0">
                <a:solidFill>
                  <a:schemeClr val="bg1"/>
                </a:solidFill>
              </a:rPr>
              <a:t>VERHAAL</a:t>
            </a:r>
          </a:p>
        </p:txBody>
      </p:sp>
    </p:spTree>
    <p:extLst>
      <p:ext uri="{BB962C8B-B14F-4D97-AF65-F5344CB8AC3E}">
        <p14:creationId xmlns:p14="http://schemas.microsoft.com/office/powerpoint/2010/main" val="324361136"/>
      </p:ext>
    </p:extLst>
  </p:cSld>
  <p:clrMapOvr>
    <a:masterClrMapping/>
  </p:clrMapOvr>
  <p:extLst>
    <p:ext uri="{DCECCB84-F9BA-43D5-87BE-67443E8EF086}">
      <p15:sldGuideLst xmlns:p15="http://schemas.microsoft.com/office/powerpoint/2012/main">
        <p15:guide id="1" pos="7559">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Open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Opening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Zingen</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indent="0">
              <a:buNone/>
              <a:defRPr i="1">
                <a:solidFill>
                  <a:schemeClr val="tx1"/>
                </a:solidFill>
                <a:latin typeface="+mj-lt"/>
              </a:defRPr>
            </a:lvl1pPr>
          </a:lstStyle>
          <a:p>
            <a:r>
              <a:rPr lang="nl-NL" dirty="0"/>
              <a:t>Afbeelding</a:t>
            </a:r>
          </a:p>
        </p:txBody>
      </p:sp>
      <p:sp>
        <p:nvSpPr>
          <p:cNvPr id="6" name="Tijdelijke aanduiding voor tekst 8">
            <a:extLst>
              <a:ext uri="{FF2B5EF4-FFF2-40B4-BE49-F238E27FC236}">
                <a16:creationId xmlns:a16="http://schemas.microsoft.com/office/drawing/2014/main" id="{80DA619C-38D5-452C-B026-A2369597AA22}"/>
              </a:ext>
            </a:extLst>
          </p:cNvPr>
          <p:cNvSpPr>
            <a:spLocks noGrp="1"/>
          </p:cNvSpPr>
          <p:nvPr>
            <p:ph type="body" sz="quarter" idx="13" hasCustomPrompt="1"/>
          </p:nvPr>
        </p:nvSpPr>
        <p:spPr>
          <a:xfrm>
            <a:off x="2711624" y="3092128"/>
            <a:ext cx="4021138" cy="336872"/>
          </a:xfrm>
        </p:spPr>
        <p:txBody>
          <a:bodyPr/>
          <a:lstStyle>
            <a:lvl1pPr marL="0" indent="0">
              <a:buNone/>
              <a:defRPr b="0"/>
            </a:lvl1pPr>
            <a:lvl2pPr marL="457200" indent="0">
              <a:buNone/>
              <a:defRPr/>
            </a:lvl2pPr>
            <a:lvl3pPr marL="914400" indent="0">
              <a:buNone/>
              <a:defRPr/>
            </a:lvl3pPr>
            <a:lvl4pPr marL="1371600" indent="0">
              <a:buNone/>
              <a:defRPr/>
            </a:lvl4pPr>
            <a:lvl5pPr marL="1828800" indent="0">
              <a:buNone/>
              <a:defRPr/>
            </a:lvl5pPr>
          </a:lstStyle>
          <a:p>
            <a:pPr lvl="0"/>
            <a:r>
              <a:rPr lang="nl-NL" dirty="0"/>
              <a:t>Psalm</a:t>
            </a:r>
          </a:p>
        </p:txBody>
      </p:sp>
      <p:sp>
        <p:nvSpPr>
          <p:cNvPr id="7" name="Tijdelijke aanduiding voor tekst 8">
            <a:extLst>
              <a:ext uri="{FF2B5EF4-FFF2-40B4-BE49-F238E27FC236}">
                <a16:creationId xmlns:a16="http://schemas.microsoft.com/office/drawing/2014/main" id="{982A0783-0D39-4CD1-AA58-FEFB7E1207C5}"/>
              </a:ext>
            </a:extLst>
          </p:cNvPr>
          <p:cNvSpPr>
            <a:spLocks noGrp="1"/>
          </p:cNvSpPr>
          <p:nvPr>
            <p:ph type="body" sz="quarter" idx="14" hasCustomPrompt="1"/>
          </p:nvPr>
        </p:nvSpPr>
        <p:spPr>
          <a:xfrm>
            <a:off x="2711624" y="3665277"/>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Bidden</a:t>
            </a:r>
          </a:p>
        </p:txBody>
      </p:sp>
      <p:sp>
        <p:nvSpPr>
          <p:cNvPr id="11" name="Tijdelijke aanduiding voor tekst 8">
            <a:extLst>
              <a:ext uri="{FF2B5EF4-FFF2-40B4-BE49-F238E27FC236}">
                <a16:creationId xmlns:a16="http://schemas.microsoft.com/office/drawing/2014/main" id="{800C345F-A3DE-40B4-91A0-6FA249B558B0}"/>
              </a:ext>
            </a:extLst>
          </p:cNvPr>
          <p:cNvSpPr>
            <a:spLocks noGrp="1"/>
          </p:cNvSpPr>
          <p:nvPr>
            <p:ph type="body" sz="quarter" idx="15" hasCustomPrompt="1"/>
          </p:nvPr>
        </p:nvSpPr>
        <p:spPr>
          <a:xfrm>
            <a:off x="2711624" y="4235211"/>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Bijbellezen</a:t>
            </a:r>
          </a:p>
        </p:txBody>
      </p:sp>
      <p:sp>
        <p:nvSpPr>
          <p:cNvPr id="13" name="Tijdelijke aanduiding voor tekst 8">
            <a:extLst>
              <a:ext uri="{FF2B5EF4-FFF2-40B4-BE49-F238E27FC236}">
                <a16:creationId xmlns:a16="http://schemas.microsoft.com/office/drawing/2014/main" id="{70E37AAD-6223-4301-A4CB-DDADA282642E}"/>
              </a:ext>
            </a:extLst>
          </p:cNvPr>
          <p:cNvSpPr>
            <a:spLocks noGrp="1"/>
          </p:cNvSpPr>
          <p:nvPr>
            <p:ph type="body" sz="quarter" idx="16" hasCustomPrompt="1"/>
          </p:nvPr>
        </p:nvSpPr>
        <p:spPr>
          <a:xfrm>
            <a:off x="2711624" y="4595251"/>
            <a:ext cx="4021138" cy="336872"/>
          </a:xfrm>
        </p:spPr>
        <p:txBody>
          <a:bodyPr/>
          <a:lstStyle>
            <a:lvl1pPr marL="0" indent="0">
              <a:buNone/>
              <a:defRPr b="0"/>
            </a:lvl1pPr>
            <a:lvl2pPr marL="457200" indent="0">
              <a:buNone/>
              <a:defRPr/>
            </a:lvl2pPr>
            <a:lvl3pPr marL="914400" indent="0">
              <a:buNone/>
              <a:defRPr/>
            </a:lvl3pPr>
            <a:lvl4pPr marL="1371600" indent="0">
              <a:buNone/>
              <a:defRPr/>
            </a:lvl4pPr>
            <a:lvl5pPr marL="1828800" indent="0">
              <a:buNone/>
              <a:defRPr/>
            </a:lvl5pPr>
          </a:lstStyle>
          <a:p>
            <a:pPr lvl="0"/>
            <a:r>
              <a:rPr lang="nl-NL" dirty="0"/>
              <a:t>Bijbelgedeelte</a:t>
            </a:r>
          </a:p>
        </p:txBody>
      </p:sp>
      <p:sp>
        <p:nvSpPr>
          <p:cNvPr id="14" name="Tekstvak 13">
            <a:extLst>
              <a:ext uri="{FF2B5EF4-FFF2-40B4-BE49-F238E27FC236}">
                <a16:creationId xmlns:a16="http://schemas.microsoft.com/office/drawing/2014/main" id="{B6BB301C-1AD5-42DD-A52D-0064ABB2F03E}"/>
              </a:ext>
            </a:extLst>
          </p:cNvPr>
          <p:cNvSpPr txBox="1"/>
          <p:nvPr/>
        </p:nvSpPr>
        <p:spPr>
          <a:xfrm>
            <a:off x="47335" y="2780928"/>
            <a:ext cx="492443" cy="3886691"/>
          </a:xfrm>
          <a:prstGeom prst="rect">
            <a:avLst/>
          </a:prstGeom>
          <a:noFill/>
        </p:spPr>
        <p:txBody>
          <a:bodyPr vert="vert" wrap="square" rtlCol="0">
            <a:spAutoFit/>
          </a:bodyPr>
          <a:lstStyle/>
          <a:p>
            <a:pPr algn="r"/>
            <a:r>
              <a:rPr lang="nl-NL" sz="2000" b="1" dirty="0">
                <a:solidFill>
                  <a:schemeClr val="bg1"/>
                </a:solidFill>
              </a:rPr>
              <a:t>OPENING</a:t>
            </a:r>
          </a:p>
        </p:txBody>
      </p:sp>
      <p:sp>
        <p:nvSpPr>
          <p:cNvPr id="10" name="Tekstvak 9">
            <a:extLst>
              <a:ext uri="{FF2B5EF4-FFF2-40B4-BE49-F238E27FC236}">
                <a16:creationId xmlns:a16="http://schemas.microsoft.com/office/drawing/2014/main" id="{491CF0D7-48B6-426A-8D52-CEE34B464D5A}"/>
              </a:ext>
            </a:extLst>
          </p:cNvPr>
          <p:cNvSpPr txBox="1"/>
          <p:nvPr userDrawn="1"/>
        </p:nvSpPr>
        <p:spPr>
          <a:xfrm>
            <a:off x="47335" y="2780928"/>
            <a:ext cx="492443" cy="3886691"/>
          </a:xfrm>
          <a:prstGeom prst="rect">
            <a:avLst/>
          </a:prstGeom>
          <a:noFill/>
        </p:spPr>
        <p:txBody>
          <a:bodyPr vert="vert" wrap="square" rtlCol="0">
            <a:spAutoFit/>
          </a:bodyPr>
          <a:lstStyle/>
          <a:p>
            <a:pPr algn="r"/>
            <a:r>
              <a:rPr lang="nl-NL" sz="2000" b="1" dirty="0">
                <a:solidFill>
                  <a:schemeClr val="bg1"/>
                </a:solidFill>
              </a:rPr>
              <a:t>OPENING</a:t>
            </a:r>
          </a:p>
        </p:txBody>
      </p:sp>
    </p:spTree>
    <p:extLst>
      <p:ext uri="{BB962C8B-B14F-4D97-AF65-F5344CB8AC3E}">
        <p14:creationId xmlns:p14="http://schemas.microsoft.com/office/powerpoint/2010/main" val="12416174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Algemeen - Tekst + Fot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Algemeen</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10" name="Tijdelijke aanduiding voor verticale tekst 3">
            <a:extLst>
              <a:ext uri="{FF2B5EF4-FFF2-40B4-BE49-F238E27FC236}">
                <a16:creationId xmlns:a16="http://schemas.microsoft.com/office/drawing/2014/main" id="{3E918BA9-B2C5-4842-AA5F-E774D8332A35}"/>
              </a:ext>
            </a:extLst>
          </p:cNvPr>
          <p:cNvSpPr>
            <a:spLocks noGrp="1"/>
          </p:cNvSpPr>
          <p:nvPr>
            <p:ph type="body" orient="vert" sz="quarter" idx="10" hasCustomPrompt="1"/>
          </p:nvPr>
        </p:nvSpPr>
        <p:spPr>
          <a:xfrm>
            <a:off x="46800" y="3068961"/>
            <a:ext cx="493200" cy="3600128"/>
          </a:xfrm>
          <a:prstGeom prst="rect">
            <a:avLst/>
          </a:prstGeom>
        </p:spPr>
        <p:txBody>
          <a:bodyPr vert="eaVert" anchor="t"/>
          <a:lstStyle>
            <a:lvl1pPr marL="0" indent="0" algn="r">
              <a:buNone/>
              <a:defRPr sz="2000" b="1">
                <a:solidFill>
                  <a:schemeClr val="bg1"/>
                </a:solidFill>
              </a:defRPr>
            </a:lvl1pPr>
          </a:lstStyle>
          <a:p>
            <a:pPr lvl="0"/>
            <a:r>
              <a:rPr lang="nl-NL" dirty="0"/>
              <a:t>ALGEMEEN – TEKST + FOTO</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Tree>
    <p:extLst>
      <p:ext uri="{BB962C8B-B14F-4D97-AF65-F5344CB8AC3E}">
        <p14:creationId xmlns:p14="http://schemas.microsoft.com/office/powerpoint/2010/main" val="8651344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Algemeen - Opsomm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Algemeen </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verticale tekst 3">
            <a:extLst>
              <a:ext uri="{FF2B5EF4-FFF2-40B4-BE49-F238E27FC236}">
                <a16:creationId xmlns:a16="http://schemas.microsoft.com/office/drawing/2014/main" id="{1CB5FA30-5882-4F29-BF68-661B3036415F}"/>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OPSOMMING</a:t>
            </a:r>
          </a:p>
        </p:txBody>
      </p:sp>
    </p:spTree>
    <p:extLst>
      <p:ext uri="{BB962C8B-B14F-4D97-AF65-F5344CB8AC3E}">
        <p14:creationId xmlns:p14="http://schemas.microsoft.com/office/powerpoint/2010/main" val="12238783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Algemeen -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Algemeen </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0" indent="0">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verticale tekst 3">
            <a:extLst>
              <a:ext uri="{FF2B5EF4-FFF2-40B4-BE49-F238E27FC236}">
                <a16:creationId xmlns:a16="http://schemas.microsoft.com/office/drawing/2014/main" id="{1CB5FA30-5882-4F29-BF68-661B3036415F}"/>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TEKSTVAK</a:t>
            </a:r>
          </a:p>
        </p:txBody>
      </p:sp>
    </p:spTree>
    <p:extLst>
      <p:ext uri="{BB962C8B-B14F-4D97-AF65-F5344CB8AC3E}">
        <p14:creationId xmlns:p14="http://schemas.microsoft.com/office/powerpoint/2010/main" val="1129516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Algemeen - Afbeelding groo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604712"/>
            <a:ext cx="8510400" cy="520032"/>
          </a:xfrm>
        </p:spPr>
        <p:txBody>
          <a:bodyPr/>
          <a:lstStyle>
            <a:lvl1pPr>
              <a:defRPr/>
            </a:lvl1pPr>
          </a:lstStyle>
          <a:p>
            <a:r>
              <a:rPr lang="nl-NL" dirty="0"/>
              <a:t>Grote foto</a:t>
            </a:r>
          </a:p>
        </p:txBody>
      </p:sp>
      <p:sp>
        <p:nvSpPr>
          <p:cNvPr id="5" name="Tijdelijke aanduiding voor afbeelding 11">
            <a:extLst>
              <a:ext uri="{FF2B5EF4-FFF2-40B4-BE49-F238E27FC236}">
                <a16:creationId xmlns:a16="http://schemas.microsoft.com/office/drawing/2014/main" id="{18D82B72-375D-4748-A500-E32617165312}"/>
              </a:ext>
            </a:extLst>
          </p:cNvPr>
          <p:cNvSpPr>
            <a:spLocks noGrp="1"/>
          </p:cNvSpPr>
          <p:nvPr>
            <p:ph type="pic" sz="quarter" idx="12" hasCustomPrompt="1"/>
          </p:nvPr>
        </p:nvSpPr>
        <p:spPr>
          <a:xfrm>
            <a:off x="2711624" y="1623600"/>
            <a:ext cx="9287176" cy="5045488"/>
          </a:xfrm>
        </p:spPr>
        <p:txBody>
          <a:bodyPr/>
          <a:lstStyle>
            <a:lvl1pPr marL="0" indent="0">
              <a:buNone/>
              <a:defRPr i="1">
                <a:solidFill>
                  <a:schemeClr val="tx1"/>
                </a:solidFill>
                <a:latin typeface="+mj-lt"/>
              </a:defRPr>
            </a:lvl1pPr>
          </a:lstStyle>
          <a:p>
            <a:r>
              <a:rPr lang="nl-NL" dirty="0"/>
              <a:t>Afbeelding groot</a:t>
            </a:r>
          </a:p>
        </p:txBody>
      </p:sp>
      <p:sp>
        <p:nvSpPr>
          <p:cNvPr id="7" name="Tijdelijke aanduiding voor verticale tekst 3">
            <a:extLst>
              <a:ext uri="{FF2B5EF4-FFF2-40B4-BE49-F238E27FC236}">
                <a16:creationId xmlns:a16="http://schemas.microsoft.com/office/drawing/2014/main" id="{ED550324-14CF-4D1D-B00A-9AD32AC73D23}"/>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GROTE FOTO</a:t>
            </a:r>
          </a:p>
        </p:txBody>
      </p:sp>
    </p:spTree>
    <p:extLst>
      <p:ext uri="{BB962C8B-B14F-4D97-AF65-F5344CB8AC3E}">
        <p14:creationId xmlns:p14="http://schemas.microsoft.com/office/powerpoint/2010/main" val="2353827302"/>
      </p:ext>
    </p:extLst>
  </p:cSld>
  <p:clrMapOvr>
    <a:masterClrMapping/>
  </p:clrMapOvr>
  <p:extLst>
    <p:ext uri="{DCECCB84-F9BA-43D5-87BE-67443E8EF086}">
      <p15:sldGuideLst xmlns:p15="http://schemas.microsoft.com/office/powerpoint/2012/main">
        <p15:guide id="1" pos="755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ijbelstudi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Titel Bijbelstudie</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Tekst Bijbelstudie</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3132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p:txBody>
      </p:sp>
      <p:sp>
        <p:nvSpPr>
          <p:cNvPr id="6" name="Tijdelijke aanduiding voor afbeelding 11">
            <a:extLst>
              <a:ext uri="{FF2B5EF4-FFF2-40B4-BE49-F238E27FC236}">
                <a16:creationId xmlns:a16="http://schemas.microsoft.com/office/drawing/2014/main" id="{201441DC-2A9A-4B27-8C8C-C06F04679840}"/>
              </a:ext>
            </a:extLst>
          </p:cNvPr>
          <p:cNvSpPr>
            <a:spLocks noGrp="1"/>
          </p:cNvSpPr>
          <p:nvPr>
            <p:ph type="pic" sz="quarter" idx="13" hasCustomPrompt="1"/>
          </p:nvPr>
        </p:nvSpPr>
        <p:spPr>
          <a:xfrm>
            <a:off x="6984000" y="3535200"/>
            <a:ext cx="5014800" cy="3132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7" name="Tekstvak 6">
            <a:extLst>
              <a:ext uri="{FF2B5EF4-FFF2-40B4-BE49-F238E27FC236}">
                <a16:creationId xmlns:a16="http://schemas.microsoft.com/office/drawing/2014/main" id="{C49101E6-B575-4651-9016-0C67A7470788}"/>
              </a:ext>
            </a:extLst>
          </p:cNvPr>
          <p:cNvSpPr txBox="1"/>
          <p:nvPr/>
        </p:nvSpPr>
        <p:spPr>
          <a:xfrm>
            <a:off x="47340" y="2780928"/>
            <a:ext cx="492443" cy="3886691"/>
          </a:xfrm>
          <a:prstGeom prst="rect">
            <a:avLst/>
          </a:prstGeom>
          <a:noFill/>
        </p:spPr>
        <p:txBody>
          <a:bodyPr vert="vert" wrap="square" rtlCol="0">
            <a:spAutoFit/>
          </a:bodyPr>
          <a:lstStyle/>
          <a:p>
            <a:pPr algn="r"/>
            <a:r>
              <a:rPr lang="nl-NL" sz="2000" b="1" dirty="0">
                <a:solidFill>
                  <a:schemeClr val="bg1"/>
                </a:solidFill>
              </a:rPr>
              <a:t>BIJBELSTUDIE</a:t>
            </a:r>
          </a:p>
        </p:txBody>
      </p:sp>
      <p:sp>
        <p:nvSpPr>
          <p:cNvPr id="8" name="Tekstvak 7">
            <a:extLst>
              <a:ext uri="{FF2B5EF4-FFF2-40B4-BE49-F238E27FC236}">
                <a16:creationId xmlns:a16="http://schemas.microsoft.com/office/drawing/2014/main" id="{53FED525-F17A-4AE5-A547-E58A8B0A2EA9}"/>
              </a:ext>
            </a:extLst>
          </p:cNvPr>
          <p:cNvSpPr txBox="1"/>
          <p:nvPr userDrawn="1"/>
        </p:nvSpPr>
        <p:spPr>
          <a:xfrm>
            <a:off x="47340" y="2780928"/>
            <a:ext cx="492443" cy="3886691"/>
          </a:xfrm>
          <a:prstGeom prst="rect">
            <a:avLst/>
          </a:prstGeom>
          <a:noFill/>
        </p:spPr>
        <p:txBody>
          <a:bodyPr vert="vert" wrap="square" rtlCol="0">
            <a:spAutoFit/>
          </a:bodyPr>
          <a:lstStyle/>
          <a:p>
            <a:pPr algn="r"/>
            <a:r>
              <a:rPr lang="nl-NL" sz="2000" b="1" dirty="0">
                <a:solidFill>
                  <a:schemeClr val="bg1"/>
                </a:solidFill>
              </a:rPr>
              <a:t>BIJBELSTUDIE</a:t>
            </a:r>
          </a:p>
        </p:txBody>
      </p:sp>
    </p:spTree>
    <p:extLst>
      <p:ext uri="{BB962C8B-B14F-4D97-AF65-F5344CB8AC3E}">
        <p14:creationId xmlns:p14="http://schemas.microsoft.com/office/powerpoint/2010/main" val="2308552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Huiswerk vandaa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Huiswerk vandaag titel</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Tekst huiswerk</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A6A876DA-A408-496C-A13F-D78C8B727AF5}"/>
              </a:ext>
            </a:extLst>
          </p:cNvPr>
          <p:cNvSpPr txBox="1"/>
          <p:nvPr/>
        </p:nvSpPr>
        <p:spPr>
          <a:xfrm>
            <a:off x="47344" y="2780928"/>
            <a:ext cx="492443" cy="3886691"/>
          </a:xfrm>
          <a:prstGeom prst="rect">
            <a:avLst/>
          </a:prstGeom>
          <a:noFill/>
        </p:spPr>
        <p:txBody>
          <a:bodyPr vert="vert" wrap="square" rtlCol="0">
            <a:spAutoFit/>
          </a:bodyPr>
          <a:lstStyle/>
          <a:p>
            <a:pPr algn="r"/>
            <a:r>
              <a:rPr lang="nl-NL" sz="2000" b="1" dirty="0">
                <a:solidFill>
                  <a:schemeClr val="bg1"/>
                </a:solidFill>
              </a:rPr>
              <a:t>HUISWERK VANDAAG</a:t>
            </a:r>
          </a:p>
        </p:txBody>
      </p:sp>
      <p:sp>
        <p:nvSpPr>
          <p:cNvPr id="7" name="Tekstvak 6">
            <a:extLst>
              <a:ext uri="{FF2B5EF4-FFF2-40B4-BE49-F238E27FC236}">
                <a16:creationId xmlns:a16="http://schemas.microsoft.com/office/drawing/2014/main" id="{9C2EC905-209A-4589-A7E3-AD5926CE1AC9}"/>
              </a:ext>
            </a:extLst>
          </p:cNvPr>
          <p:cNvSpPr txBox="1"/>
          <p:nvPr userDrawn="1"/>
        </p:nvSpPr>
        <p:spPr>
          <a:xfrm>
            <a:off x="47344" y="2780928"/>
            <a:ext cx="492443" cy="3886691"/>
          </a:xfrm>
          <a:prstGeom prst="rect">
            <a:avLst/>
          </a:prstGeom>
          <a:noFill/>
        </p:spPr>
        <p:txBody>
          <a:bodyPr vert="vert" wrap="square" rtlCol="0">
            <a:spAutoFit/>
          </a:bodyPr>
          <a:lstStyle/>
          <a:p>
            <a:pPr algn="r"/>
            <a:r>
              <a:rPr lang="nl-NL" sz="2000" b="1" dirty="0">
                <a:solidFill>
                  <a:schemeClr val="bg1"/>
                </a:solidFill>
              </a:rPr>
              <a:t>HUISWERK VANDAAG</a:t>
            </a:r>
          </a:p>
        </p:txBody>
      </p:sp>
    </p:spTree>
    <p:extLst>
      <p:ext uri="{BB962C8B-B14F-4D97-AF65-F5344CB8AC3E}">
        <p14:creationId xmlns:p14="http://schemas.microsoft.com/office/powerpoint/2010/main" val="2198059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Huiswerk volgende keer - leeropdrac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Huiswerk volgende keer titel</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Huiswerk volgende keer tekst</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EA285F6B-D1AC-4035-85FD-A002925C2E46}"/>
              </a:ext>
            </a:extLst>
          </p:cNvPr>
          <p:cNvSpPr txBox="1"/>
          <p:nvPr/>
        </p:nvSpPr>
        <p:spPr>
          <a:xfrm>
            <a:off x="47350" y="2780928"/>
            <a:ext cx="492443" cy="3886691"/>
          </a:xfrm>
          <a:prstGeom prst="rect">
            <a:avLst/>
          </a:prstGeom>
          <a:noFill/>
        </p:spPr>
        <p:txBody>
          <a:bodyPr vert="vert" wrap="square" rtlCol="0">
            <a:spAutoFit/>
          </a:bodyPr>
          <a:lstStyle/>
          <a:p>
            <a:pPr algn="r"/>
            <a:r>
              <a:rPr lang="nl-NL" sz="2000" b="1" dirty="0">
                <a:solidFill>
                  <a:schemeClr val="bg1"/>
                </a:solidFill>
              </a:rPr>
              <a:t>HUISWERK VOLGENDE KEER</a:t>
            </a:r>
          </a:p>
        </p:txBody>
      </p:sp>
      <p:sp>
        <p:nvSpPr>
          <p:cNvPr id="7" name="Tekstvak 6">
            <a:extLst>
              <a:ext uri="{FF2B5EF4-FFF2-40B4-BE49-F238E27FC236}">
                <a16:creationId xmlns:a16="http://schemas.microsoft.com/office/drawing/2014/main" id="{9D1F9922-9D84-40C7-83E3-0E588ADF11F8}"/>
              </a:ext>
            </a:extLst>
          </p:cNvPr>
          <p:cNvSpPr txBox="1"/>
          <p:nvPr userDrawn="1"/>
        </p:nvSpPr>
        <p:spPr>
          <a:xfrm>
            <a:off x="47350" y="2780928"/>
            <a:ext cx="492443" cy="3886691"/>
          </a:xfrm>
          <a:prstGeom prst="rect">
            <a:avLst/>
          </a:prstGeom>
          <a:noFill/>
        </p:spPr>
        <p:txBody>
          <a:bodyPr vert="vert" wrap="square" rtlCol="0">
            <a:spAutoFit/>
          </a:bodyPr>
          <a:lstStyle/>
          <a:p>
            <a:pPr algn="r"/>
            <a:r>
              <a:rPr lang="nl-NL" sz="2000" b="1" dirty="0">
                <a:solidFill>
                  <a:schemeClr val="bg1"/>
                </a:solidFill>
              </a:rPr>
              <a:t>HUISWERK VOLGENDE KEER</a:t>
            </a:r>
          </a:p>
        </p:txBody>
      </p:sp>
    </p:spTree>
    <p:extLst>
      <p:ext uri="{BB962C8B-B14F-4D97-AF65-F5344CB8AC3E}">
        <p14:creationId xmlns:p14="http://schemas.microsoft.com/office/powerpoint/2010/main" val="1772675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Huiswerk volgende keer - leeropdracht -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Huiswerk volgende keer</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id="{5F8AB20D-6BEF-41FB-AC70-12D57AB447B8}"/>
              </a:ext>
            </a:extLst>
          </p:cNvPr>
          <p:cNvSpPr txBox="1"/>
          <p:nvPr/>
        </p:nvSpPr>
        <p:spPr>
          <a:xfrm>
            <a:off x="47350" y="2780928"/>
            <a:ext cx="492443" cy="3886691"/>
          </a:xfrm>
          <a:prstGeom prst="rect">
            <a:avLst/>
          </a:prstGeom>
          <a:noFill/>
        </p:spPr>
        <p:txBody>
          <a:bodyPr vert="vert" wrap="square" rtlCol="0">
            <a:spAutoFit/>
          </a:bodyPr>
          <a:lstStyle/>
          <a:p>
            <a:pPr algn="r"/>
            <a:r>
              <a:rPr lang="nl-NL" sz="2000" b="1" dirty="0">
                <a:solidFill>
                  <a:schemeClr val="bg1"/>
                </a:solidFill>
              </a:rPr>
              <a:t>HUISWERK VOLGENDE KEER</a:t>
            </a:r>
          </a:p>
        </p:txBody>
      </p:sp>
      <p:sp>
        <p:nvSpPr>
          <p:cNvPr id="6" name="Tekstvak 5">
            <a:extLst>
              <a:ext uri="{FF2B5EF4-FFF2-40B4-BE49-F238E27FC236}">
                <a16:creationId xmlns:a16="http://schemas.microsoft.com/office/drawing/2014/main" id="{9BFA5A11-19D7-4E48-8A12-29BEA81572C8}"/>
              </a:ext>
            </a:extLst>
          </p:cNvPr>
          <p:cNvSpPr txBox="1"/>
          <p:nvPr userDrawn="1"/>
        </p:nvSpPr>
        <p:spPr>
          <a:xfrm>
            <a:off x="47350" y="2780928"/>
            <a:ext cx="492443" cy="3886691"/>
          </a:xfrm>
          <a:prstGeom prst="rect">
            <a:avLst/>
          </a:prstGeom>
          <a:noFill/>
        </p:spPr>
        <p:txBody>
          <a:bodyPr vert="vert" wrap="square" rtlCol="0">
            <a:spAutoFit/>
          </a:bodyPr>
          <a:lstStyle/>
          <a:p>
            <a:pPr algn="r"/>
            <a:r>
              <a:rPr lang="nl-NL" sz="2000" b="1" dirty="0">
                <a:solidFill>
                  <a:schemeClr val="bg1"/>
                </a:solidFill>
              </a:rPr>
              <a:t>HUISWERK VOLGENDE KEER</a:t>
            </a:r>
          </a:p>
        </p:txBody>
      </p:sp>
    </p:spTree>
    <p:extLst>
      <p:ext uri="{BB962C8B-B14F-4D97-AF65-F5344CB8AC3E}">
        <p14:creationId xmlns:p14="http://schemas.microsoft.com/office/powerpoint/2010/main" val="336467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innenkom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Binnenkomer</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31B61D49-802B-43AA-AF09-6D1D38C5D831}"/>
              </a:ext>
            </a:extLst>
          </p:cNvPr>
          <p:cNvSpPr txBox="1"/>
          <p:nvPr/>
        </p:nvSpPr>
        <p:spPr>
          <a:xfrm>
            <a:off x="47361" y="2780928"/>
            <a:ext cx="492443" cy="3886691"/>
          </a:xfrm>
          <a:prstGeom prst="rect">
            <a:avLst/>
          </a:prstGeom>
          <a:noFill/>
        </p:spPr>
        <p:txBody>
          <a:bodyPr vert="vert" wrap="square" rtlCol="0">
            <a:spAutoFit/>
          </a:bodyPr>
          <a:lstStyle/>
          <a:p>
            <a:pPr algn="r"/>
            <a:r>
              <a:rPr lang="nl-NL" sz="2000" b="1" dirty="0">
                <a:solidFill>
                  <a:schemeClr val="bg1"/>
                </a:solidFill>
              </a:rPr>
              <a:t>BINNENKOMER</a:t>
            </a:r>
          </a:p>
        </p:txBody>
      </p:sp>
      <p:sp>
        <p:nvSpPr>
          <p:cNvPr id="7" name="Tekstvak 6">
            <a:extLst>
              <a:ext uri="{FF2B5EF4-FFF2-40B4-BE49-F238E27FC236}">
                <a16:creationId xmlns:a16="http://schemas.microsoft.com/office/drawing/2014/main" id="{CA783E02-D3DF-4EE2-83B2-52C56B485779}"/>
              </a:ext>
            </a:extLst>
          </p:cNvPr>
          <p:cNvSpPr txBox="1"/>
          <p:nvPr userDrawn="1"/>
        </p:nvSpPr>
        <p:spPr>
          <a:xfrm>
            <a:off x="47361" y="2780928"/>
            <a:ext cx="492443" cy="3886691"/>
          </a:xfrm>
          <a:prstGeom prst="rect">
            <a:avLst/>
          </a:prstGeom>
          <a:noFill/>
        </p:spPr>
        <p:txBody>
          <a:bodyPr vert="vert" wrap="square" rtlCol="0">
            <a:spAutoFit/>
          </a:bodyPr>
          <a:lstStyle/>
          <a:p>
            <a:pPr algn="r"/>
            <a:r>
              <a:rPr lang="nl-NL" sz="2000" b="1" dirty="0">
                <a:solidFill>
                  <a:schemeClr val="bg1"/>
                </a:solidFill>
              </a:rPr>
              <a:t>BINNENKOMER</a:t>
            </a:r>
          </a:p>
        </p:txBody>
      </p:sp>
    </p:spTree>
    <p:extLst>
      <p:ext uri="{BB962C8B-B14F-4D97-AF65-F5344CB8AC3E}">
        <p14:creationId xmlns:p14="http://schemas.microsoft.com/office/powerpoint/2010/main" val="1315646716"/>
      </p:ext>
    </p:extLst>
  </p:cSld>
  <p:clrMapOvr>
    <a:masterClrMapping/>
  </p:clrMapOvr>
  <p:extLst>
    <p:ext uri="{DCECCB84-F9BA-43D5-87BE-67443E8EF086}">
      <p15:sldGuideLst xmlns:p15="http://schemas.microsoft.com/office/powerpoint/2012/main">
        <p15:guide id="1" pos="755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Uitle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Uitleg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id="{73941426-3846-4479-B23C-1D980F99CFCD}"/>
              </a:ext>
            </a:extLst>
          </p:cNvPr>
          <p:cNvSpPr txBox="1"/>
          <p:nvPr/>
        </p:nvSpPr>
        <p:spPr>
          <a:xfrm>
            <a:off x="47361" y="2780928"/>
            <a:ext cx="492443" cy="3886691"/>
          </a:xfrm>
          <a:prstGeom prst="rect">
            <a:avLst/>
          </a:prstGeom>
          <a:noFill/>
        </p:spPr>
        <p:txBody>
          <a:bodyPr vert="vert" wrap="square" rtlCol="0">
            <a:spAutoFit/>
          </a:bodyPr>
          <a:lstStyle/>
          <a:p>
            <a:pPr algn="r"/>
            <a:r>
              <a:rPr lang="nl-NL" sz="2000" b="1" dirty="0">
                <a:solidFill>
                  <a:schemeClr val="bg1"/>
                </a:solidFill>
              </a:rPr>
              <a:t>UITLEG</a:t>
            </a:r>
          </a:p>
        </p:txBody>
      </p:sp>
      <p:sp>
        <p:nvSpPr>
          <p:cNvPr id="6" name="Tekstvak 5">
            <a:extLst>
              <a:ext uri="{FF2B5EF4-FFF2-40B4-BE49-F238E27FC236}">
                <a16:creationId xmlns:a16="http://schemas.microsoft.com/office/drawing/2014/main" id="{FD2C3B2F-7111-49E7-A466-5B7EFA045088}"/>
              </a:ext>
            </a:extLst>
          </p:cNvPr>
          <p:cNvSpPr txBox="1"/>
          <p:nvPr userDrawn="1"/>
        </p:nvSpPr>
        <p:spPr>
          <a:xfrm>
            <a:off x="47361" y="2780928"/>
            <a:ext cx="492443" cy="3886691"/>
          </a:xfrm>
          <a:prstGeom prst="rect">
            <a:avLst/>
          </a:prstGeom>
          <a:noFill/>
        </p:spPr>
        <p:txBody>
          <a:bodyPr vert="vert" wrap="square" rtlCol="0">
            <a:spAutoFit/>
          </a:bodyPr>
          <a:lstStyle/>
          <a:p>
            <a:pPr algn="r"/>
            <a:r>
              <a:rPr lang="nl-NL" sz="2000" b="1" dirty="0">
                <a:solidFill>
                  <a:schemeClr val="bg1"/>
                </a:solidFill>
              </a:rPr>
              <a:t>UITLEG</a:t>
            </a:r>
          </a:p>
        </p:txBody>
      </p:sp>
    </p:spTree>
    <p:extLst>
      <p:ext uri="{BB962C8B-B14F-4D97-AF65-F5344CB8AC3E}">
        <p14:creationId xmlns:p14="http://schemas.microsoft.com/office/powerpoint/2010/main" val="2599636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5">
            <a:lum/>
          </a:blip>
          <a:srcRect/>
          <a:stretch>
            <a:fillRect/>
          </a:stretch>
        </a:blipFill>
        <a:effectLst/>
      </p:bgPr>
    </p:bg>
    <p:spTree>
      <p:nvGrpSpPr>
        <p:cNvPr id="1" name=""/>
        <p:cNvGrpSpPr/>
        <p:nvPr/>
      </p:nvGrpSpPr>
      <p:grpSpPr>
        <a:xfrm>
          <a:off x="0" y="0"/>
          <a:ext cx="0" cy="0"/>
          <a:chOff x="0" y="0"/>
          <a:chExt cx="0" cy="0"/>
        </a:xfrm>
      </p:grpSpPr>
      <p:sp>
        <p:nvSpPr>
          <p:cNvPr id="7" name="Tijdelijke aanduiding voor titel 6"/>
          <p:cNvSpPr>
            <a:spLocks noGrp="1"/>
          </p:cNvSpPr>
          <p:nvPr>
            <p:ph type="title"/>
          </p:nvPr>
        </p:nvSpPr>
        <p:spPr>
          <a:xfrm>
            <a:off x="2711624" y="1396800"/>
            <a:ext cx="4003199" cy="954000"/>
          </a:xfrm>
          <a:prstGeom prst="rect">
            <a:avLst/>
          </a:prstGeom>
        </p:spPr>
        <p:txBody>
          <a:bodyPr vert="horz" lIns="91440" tIns="45720" rIns="91440" bIns="45720" rtlCol="0" anchor="b">
            <a:normAutofit/>
          </a:bodyPr>
          <a:lstStyle/>
          <a:p>
            <a:r>
              <a:rPr lang="nl-NL" dirty="0"/>
              <a:t>Opening</a:t>
            </a:r>
          </a:p>
        </p:txBody>
      </p:sp>
      <p:sp>
        <p:nvSpPr>
          <p:cNvPr id="3" name="Tijdelijke aanduiding voor tekst 2">
            <a:extLst>
              <a:ext uri="{FF2B5EF4-FFF2-40B4-BE49-F238E27FC236}">
                <a16:creationId xmlns:a16="http://schemas.microsoft.com/office/drawing/2014/main" id="{898B2A82-F686-4CC6-BC5B-4005411DB777}"/>
              </a:ext>
            </a:extLst>
          </p:cNvPr>
          <p:cNvSpPr>
            <a:spLocks noGrp="1"/>
          </p:cNvSpPr>
          <p:nvPr>
            <p:ph type="body" idx="1"/>
          </p:nvPr>
        </p:nvSpPr>
        <p:spPr>
          <a:xfrm>
            <a:off x="2728801" y="2732400"/>
            <a:ext cx="4003200" cy="3168352"/>
          </a:xfrm>
          <a:prstGeom prst="rect">
            <a:avLst/>
          </a:prstGeom>
        </p:spPr>
        <p:txBody>
          <a:bodyPr vert="horz" lIns="91440" tIns="45720" rIns="91440" bIns="45720" rtlCol="0">
            <a:normAutofit/>
          </a:bodyPr>
          <a:lstStyle/>
          <a:p>
            <a:pPr lvl="0"/>
            <a:r>
              <a:rPr lang="nl-NL" dirty="0"/>
              <a:t>Tekst normaal Tekst normaal Tekst normaal Tekst normaal Tekst normaal Tekst normaal</a:t>
            </a:r>
          </a:p>
          <a:p>
            <a:pPr lvl="1"/>
            <a:r>
              <a:rPr lang="nl-NL" dirty="0"/>
              <a:t>Tekst normaal Tekst normaal Tekst normaal Tekst normaal Tekst normaal</a:t>
            </a:r>
          </a:p>
          <a:p>
            <a:pPr lvl="2"/>
            <a:r>
              <a:rPr lang="nl-NL" dirty="0"/>
              <a:t>Tekst normaal Tekst normaal Tekst normaal Tekst normaal Tekst normaal</a:t>
            </a:r>
          </a:p>
          <a:p>
            <a:pPr lvl="3"/>
            <a:r>
              <a:rPr lang="nl-NL" dirty="0"/>
              <a:t>Tekst normaal Tekst normaal Tekst normaal Tekst normaal Tekst normaal</a:t>
            </a:r>
          </a:p>
          <a:p>
            <a:pPr lvl="4"/>
            <a:r>
              <a:rPr lang="nl-NL" dirty="0"/>
              <a:t>Tekst normaal Tekst normaal Tekst normaal Tekst normaal Tekst normaal</a:t>
            </a:r>
          </a:p>
        </p:txBody>
      </p:sp>
    </p:spTree>
    <p:extLst>
      <p:ext uri="{BB962C8B-B14F-4D97-AF65-F5344CB8AC3E}">
        <p14:creationId xmlns:p14="http://schemas.microsoft.com/office/powerpoint/2010/main" val="2203027930"/>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 id="2147483686" r:id="rId19"/>
    <p:sldLayoutId id="2147483652" r:id="rId20"/>
    <p:sldLayoutId id="2147483653" r:id="rId21"/>
    <p:sldLayoutId id="2147483651" r:id="rId22"/>
    <p:sldLayoutId id="2147483659" r:id="rId23"/>
    <p:sldLayoutId id="2147483660" r:id="rId24"/>
    <p:sldLayoutId id="2147483655" r:id="rId25"/>
    <p:sldLayoutId id="2147483654" r:id="rId26"/>
    <p:sldLayoutId id="2147483657" r:id="rId27"/>
    <p:sldLayoutId id="2147483658" r:id="rId28"/>
    <p:sldLayoutId id="2147483662" r:id="rId29"/>
    <p:sldLayoutId id="2147483656" r:id="rId30"/>
    <p:sldLayoutId id="2147483663" r:id="rId31"/>
    <p:sldLayoutId id="2147483664" r:id="rId32"/>
    <p:sldLayoutId id="2147483665" r:id="rId33"/>
  </p:sldLayoutIdLst>
  <p:txStyles>
    <p:titleStyle>
      <a:lvl1pPr algn="l" defTabSz="914400" rtl="0" eaLnBrk="1" latinLnBrk="0" hangingPunct="1">
        <a:lnSpc>
          <a:spcPct val="90000"/>
        </a:lnSpc>
        <a:spcBef>
          <a:spcPct val="0"/>
        </a:spcBef>
        <a:buNone/>
        <a:defRPr sz="3300" b="1" kern="1200">
          <a:solidFill>
            <a:schemeClr val="tx1"/>
          </a:solidFill>
          <a:latin typeface="+mj-lt"/>
          <a:ea typeface="+mj-ea"/>
          <a:cs typeface="+mj-cs"/>
        </a:defRPr>
      </a:lvl1pPr>
    </p:titleStyle>
    <p:bodyStyle>
      <a:lvl1pPr marL="285750" indent="-285750" algn="l" defTabSz="914400" rtl="0" eaLnBrk="1" latinLnBrk="0" hangingPunct="1">
        <a:lnSpc>
          <a:spcPct val="90000"/>
        </a:lnSpc>
        <a:spcBef>
          <a:spcPts val="1000"/>
        </a:spcBef>
        <a:buFont typeface="Arial" panose="020B0604020202020204" pitchFamily="34" charset="0"/>
        <a:buChar char="•"/>
        <a:defRPr sz="1600" kern="1200">
          <a:solidFill>
            <a:schemeClr val="bg2">
              <a:lumMod val="10000"/>
            </a:schemeClr>
          </a:solidFill>
          <a:latin typeface="+mn-lt"/>
          <a:ea typeface="+mn-ea"/>
          <a:cs typeface="+mn-cs"/>
        </a:defRPr>
      </a:lvl1pPr>
      <a:lvl2pPr marL="742950" indent="-285750" algn="l" defTabSz="914400" rtl="0" eaLnBrk="1" latinLnBrk="0" hangingPunct="1">
        <a:lnSpc>
          <a:spcPct val="90000"/>
        </a:lnSpc>
        <a:spcBef>
          <a:spcPts val="500"/>
        </a:spcBef>
        <a:buFont typeface="Arial" panose="020B0604020202020204" pitchFamily="34" charset="0"/>
        <a:buChar char="•"/>
        <a:defRPr sz="1400" kern="1200">
          <a:solidFill>
            <a:schemeClr val="bg2">
              <a:lumMod val="10000"/>
            </a:schemeClr>
          </a:solidFill>
          <a:latin typeface="+mn-lt"/>
          <a:ea typeface="+mn-ea"/>
          <a:cs typeface="+mn-cs"/>
        </a:defRPr>
      </a:lvl2pPr>
      <a:lvl3pPr marL="1085850" indent="-171450" algn="l" defTabSz="914400" rtl="0" eaLnBrk="1" latinLnBrk="0" hangingPunct="1">
        <a:lnSpc>
          <a:spcPct val="90000"/>
        </a:lnSpc>
        <a:spcBef>
          <a:spcPts val="500"/>
        </a:spcBef>
        <a:buFont typeface="Arial" panose="020B0604020202020204" pitchFamily="34" charset="0"/>
        <a:buChar char="•"/>
        <a:defRPr sz="1200" kern="1200">
          <a:solidFill>
            <a:schemeClr val="bg2">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200" kern="1200">
          <a:solidFill>
            <a:schemeClr val="bg2">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1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pos="3840" userDrawn="1">
          <p15:clr>
            <a:srgbClr val="F26B43"/>
          </p15:clr>
        </p15:guide>
        <p15:guide id="6" orient="horz" pos="2160" userDrawn="1">
          <p15:clr>
            <a:srgbClr val="F26B43"/>
          </p15:clr>
        </p15:guide>
        <p15:guide id="7" pos="1708" userDrawn="1">
          <p15:clr>
            <a:srgbClr val="F26B43"/>
          </p15:clr>
        </p15:guide>
        <p15:guide id="8" orient="horz" pos="420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comments" Target="../comments/comment1.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324687A-4064-401A-B563-112DE177B4D8}"/>
              </a:ext>
            </a:extLst>
          </p:cNvPr>
          <p:cNvSpPr>
            <a:spLocks noGrp="1"/>
          </p:cNvSpPr>
          <p:nvPr>
            <p:ph type="body" sz="quarter" idx="10"/>
          </p:nvPr>
        </p:nvSpPr>
        <p:spPr/>
        <p:txBody>
          <a:bodyPr/>
          <a:lstStyle/>
          <a:p>
            <a:r>
              <a:rPr lang="nl-NL" dirty="0"/>
              <a:t>Het gezag eren (5</a:t>
            </a:r>
            <a:r>
              <a:rPr lang="nl-NL" baseline="30000" dirty="0"/>
              <a:t>e</a:t>
            </a:r>
            <a:r>
              <a:rPr lang="nl-NL" dirty="0"/>
              <a:t> gebod)</a:t>
            </a:r>
          </a:p>
        </p:txBody>
      </p:sp>
      <p:sp>
        <p:nvSpPr>
          <p:cNvPr id="3" name="Titel 2">
            <a:extLst>
              <a:ext uri="{FF2B5EF4-FFF2-40B4-BE49-F238E27FC236}">
                <a16:creationId xmlns:a16="http://schemas.microsoft.com/office/drawing/2014/main" id="{185E0BF8-1F79-45E0-8133-A9357D0CDAAE}"/>
              </a:ext>
            </a:extLst>
          </p:cNvPr>
          <p:cNvSpPr>
            <a:spLocks noGrp="1"/>
          </p:cNvSpPr>
          <p:nvPr>
            <p:ph type="title"/>
          </p:nvPr>
        </p:nvSpPr>
        <p:spPr/>
        <p:txBody>
          <a:bodyPr>
            <a:normAutofit/>
          </a:bodyPr>
          <a:lstStyle/>
          <a:p>
            <a:r>
              <a:rPr lang="nl-NL" dirty="0"/>
              <a:t>Gods geboden</a:t>
            </a:r>
          </a:p>
        </p:txBody>
      </p:sp>
    </p:spTree>
    <p:extLst>
      <p:ext uri="{BB962C8B-B14F-4D97-AF65-F5344CB8AC3E}">
        <p14:creationId xmlns:p14="http://schemas.microsoft.com/office/powerpoint/2010/main" val="1129286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2BEC1E38-BE60-45EF-8873-FA81B575DE7A}"/>
              </a:ext>
            </a:extLst>
          </p:cNvPr>
          <p:cNvSpPr>
            <a:spLocks noGrp="1"/>
          </p:cNvSpPr>
          <p:nvPr>
            <p:ph type="title"/>
          </p:nvPr>
        </p:nvSpPr>
        <p:spPr/>
        <p:txBody>
          <a:bodyPr>
            <a:normAutofit fontScale="90000"/>
          </a:bodyPr>
          <a:lstStyle/>
          <a:p>
            <a:r>
              <a:rPr lang="nl-NL" dirty="0"/>
              <a:t>Dankbaarheid en het vijfde gebod </a:t>
            </a:r>
          </a:p>
        </p:txBody>
      </p:sp>
      <p:sp>
        <p:nvSpPr>
          <p:cNvPr id="8" name="Tijdelijke aanduiding voor tekst 7">
            <a:extLst>
              <a:ext uri="{FF2B5EF4-FFF2-40B4-BE49-F238E27FC236}">
                <a16:creationId xmlns:a16="http://schemas.microsoft.com/office/drawing/2014/main" id="{DBF2173E-D701-4927-87EA-D25B7B827560}"/>
              </a:ext>
            </a:extLst>
          </p:cNvPr>
          <p:cNvSpPr>
            <a:spLocks noGrp="1"/>
          </p:cNvSpPr>
          <p:nvPr>
            <p:ph type="body" sz="quarter" idx="11"/>
          </p:nvPr>
        </p:nvSpPr>
        <p:spPr/>
        <p:txBody>
          <a:bodyPr/>
          <a:lstStyle/>
          <a:p>
            <a:pPr lvl="0" indent="-228600">
              <a:buFont typeface="Arial" panose="020B0604020202020204" pitchFamily="34" charset="0"/>
              <a:buChar char="•"/>
            </a:pPr>
            <a:r>
              <a:rPr lang="nl-NL" sz="1800" dirty="0">
                <a:solidFill>
                  <a:prstClr val="black"/>
                </a:solidFill>
                <a:latin typeface="Calibri" panose="020F0502020204030204"/>
              </a:rPr>
              <a:t>Lees het stukje op blz. 73</a:t>
            </a:r>
          </a:p>
          <a:p>
            <a:pPr lvl="0" indent="-228600">
              <a:buFont typeface="Arial" panose="020B0604020202020204" pitchFamily="34" charset="0"/>
              <a:buChar char="•"/>
            </a:pPr>
            <a:r>
              <a:rPr lang="nl-NL" sz="1800" dirty="0">
                <a:solidFill>
                  <a:prstClr val="black"/>
                </a:solidFill>
                <a:latin typeface="Calibri" panose="020F0502020204030204"/>
              </a:rPr>
              <a:t>Hoe kun je het 5</a:t>
            </a:r>
            <a:r>
              <a:rPr lang="nl-NL" sz="1800" baseline="30000" dirty="0">
                <a:solidFill>
                  <a:prstClr val="black"/>
                </a:solidFill>
                <a:latin typeface="Calibri" panose="020F0502020204030204"/>
              </a:rPr>
              <a:t>e</a:t>
            </a:r>
            <a:r>
              <a:rPr lang="nl-NL" sz="1800" dirty="0">
                <a:solidFill>
                  <a:prstClr val="black"/>
                </a:solidFill>
                <a:latin typeface="Calibri" panose="020F0502020204030204"/>
              </a:rPr>
              <a:t> gebod houden?</a:t>
            </a:r>
          </a:p>
          <a:p>
            <a:pPr lvl="0" indent="-228600">
              <a:buFont typeface="Arial" panose="020B0604020202020204" pitchFamily="34" charset="0"/>
              <a:buChar char="•"/>
            </a:pPr>
            <a:endParaRPr lang="nl-NL" sz="1800" dirty="0">
              <a:solidFill>
                <a:prstClr val="black"/>
              </a:solidFill>
              <a:latin typeface="Calibri" panose="020F0502020204030204"/>
            </a:endParaRPr>
          </a:p>
        </p:txBody>
      </p:sp>
      <p:sp>
        <p:nvSpPr>
          <p:cNvPr id="7" name="Tijdelijke aanduiding voor verticale tekst 6">
            <a:extLst>
              <a:ext uri="{FF2B5EF4-FFF2-40B4-BE49-F238E27FC236}">
                <a16:creationId xmlns:a16="http://schemas.microsoft.com/office/drawing/2014/main" id="{80A3E94B-5E89-4E2C-972B-747DA83F77C7}"/>
              </a:ext>
            </a:extLst>
          </p:cNvPr>
          <p:cNvSpPr>
            <a:spLocks noGrp="1"/>
          </p:cNvSpPr>
          <p:nvPr>
            <p:ph type="body" orient="vert" sz="quarter" idx="10"/>
          </p:nvPr>
        </p:nvSpPr>
        <p:spPr/>
        <p:txBody>
          <a:bodyPr/>
          <a:lstStyle/>
          <a:p>
            <a:endParaRPr lang="nl-NL" dirty="0"/>
          </a:p>
        </p:txBody>
      </p:sp>
      <p:pic>
        <p:nvPicPr>
          <p:cNvPr id="2" name="Tijdelijke aanduiding voor afbeelding 1">
            <a:extLst>
              <a:ext uri="{FF2B5EF4-FFF2-40B4-BE49-F238E27FC236}">
                <a16:creationId xmlns:a16="http://schemas.microsoft.com/office/drawing/2014/main" id="{65DD778A-46DC-4350-A138-84752C86F60B}"/>
              </a:ext>
            </a:extLst>
          </p:cNvPr>
          <p:cNvPicPr>
            <a:picLocks noGrp="1" noChangeAspect="1"/>
          </p:cNvPicPr>
          <p:nvPr>
            <p:ph type="pic" sz="quarter" idx="12"/>
          </p:nvPr>
        </p:nvPicPr>
        <p:blipFill>
          <a:blip r:embed="rId3"/>
          <a:srcRect l="21291" r="21291"/>
          <a:stretch>
            <a:fillRect/>
          </a:stretch>
        </p:blipFill>
        <p:spPr>
          <a:prstGeom prst="rect">
            <a:avLst/>
          </a:prstGeom>
        </p:spPr>
      </p:pic>
    </p:spTree>
    <p:extLst>
      <p:ext uri="{BB962C8B-B14F-4D97-AF65-F5344CB8AC3E}">
        <p14:creationId xmlns:p14="http://schemas.microsoft.com/office/powerpoint/2010/main" val="38072097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D094E7C7-48FF-4CC5-A354-12CB85FFCEBC}"/>
              </a:ext>
            </a:extLst>
          </p:cNvPr>
          <p:cNvSpPr>
            <a:spLocks noGrp="1"/>
          </p:cNvSpPr>
          <p:nvPr>
            <p:ph type="title"/>
          </p:nvPr>
        </p:nvSpPr>
        <p:spPr/>
        <p:txBody>
          <a:bodyPr/>
          <a:lstStyle/>
          <a:p>
            <a:r>
              <a:rPr lang="nl-NL" sz="3600" dirty="0"/>
              <a:t>Verwerkingsvragen</a:t>
            </a:r>
            <a:endParaRPr lang="nl-NL" dirty="0"/>
          </a:p>
        </p:txBody>
      </p:sp>
      <p:sp>
        <p:nvSpPr>
          <p:cNvPr id="7" name="Tijdelijke aanduiding voor tekst 6">
            <a:extLst>
              <a:ext uri="{FF2B5EF4-FFF2-40B4-BE49-F238E27FC236}">
                <a16:creationId xmlns:a16="http://schemas.microsoft.com/office/drawing/2014/main" id="{88A062EF-5B51-4814-A235-CFF12E2B23EF}"/>
              </a:ext>
            </a:extLst>
          </p:cNvPr>
          <p:cNvSpPr>
            <a:spLocks noGrp="1"/>
          </p:cNvSpPr>
          <p:nvPr>
            <p:ph type="body" sz="quarter" idx="11"/>
          </p:nvPr>
        </p:nvSpPr>
        <p:spPr/>
        <p:txBody>
          <a:bodyPr/>
          <a:lstStyle/>
          <a:p>
            <a:r>
              <a:rPr lang="nl-NL" dirty="0"/>
              <a:t>Bespreek de verwerkingsvragen op bladzijde 74.</a:t>
            </a:r>
          </a:p>
        </p:txBody>
      </p:sp>
    </p:spTree>
    <p:extLst>
      <p:ext uri="{BB962C8B-B14F-4D97-AF65-F5344CB8AC3E}">
        <p14:creationId xmlns:p14="http://schemas.microsoft.com/office/powerpoint/2010/main" val="1686064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FD0A9B5-9B9B-4FD0-8947-27B1C15B7981}"/>
              </a:ext>
            </a:extLst>
          </p:cNvPr>
          <p:cNvSpPr>
            <a:spLocks noGrp="1"/>
          </p:cNvSpPr>
          <p:nvPr>
            <p:ph type="title"/>
          </p:nvPr>
        </p:nvSpPr>
        <p:spPr>
          <a:xfrm>
            <a:off x="2711623" y="1437240"/>
            <a:ext cx="8510400" cy="954000"/>
          </a:xfrm>
        </p:spPr>
        <p:txBody>
          <a:bodyPr>
            <a:normAutofit/>
          </a:bodyPr>
          <a:lstStyle/>
          <a:p>
            <a:r>
              <a:rPr lang="nl-NL" dirty="0"/>
              <a:t>Samenvatting</a:t>
            </a:r>
          </a:p>
        </p:txBody>
      </p:sp>
      <p:sp>
        <p:nvSpPr>
          <p:cNvPr id="5" name="Tijdelijke aanduiding voor tekst 4">
            <a:extLst>
              <a:ext uri="{FF2B5EF4-FFF2-40B4-BE49-F238E27FC236}">
                <a16:creationId xmlns:a16="http://schemas.microsoft.com/office/drawing/2014/main" id="{CE9817F8-4D3D-4337-BF1D-B6C817882EB7}"/>
              </a:ext>
            </a:extLst>
          </p:cNvPr>
          <p:cNvSpPr>
            <a:spLocks noGrp="1"/>
          </p:cNvSpPr>
          <p:nvPr>
            <p:ph type="body" sz="quarter" idx="11"/>
          </p:nvPr>
        </p:nvSpPr>
        <p:spPr/>
        <p:txBody>
          <a:bodyPr/>
          <a:lstStyle/>
          <a:p>
            <a:r>
              <a:rPr lang="nl-NL" dirty="0"/>
              <a:t>De Heere, Die aan het gezag bevoegdheid geeft, wil dat het gezag erkend wordt. </a:t>
            </a:r>
          </a:p>
          <a:p>
            <a:r>
              <a:rPr lang="nl-NL" dirty="0"/>
              <a:t>Ouders moeten hun kinderen in liefde leiden in de goede leer en straf.</a:t>
            </a:r>
          </a:p>
          <a:p>
            <a:r>
              <a:rPr lang="nl-NL" dirty="0"/>
              <a:t>De Heere vraagt van ons allen eer, liefde en trouw ten opzichte van gezagsdragers.</a:t>
            </a:r>
          </a:p>
          <a:p>
            <a:r>
              <a:rPr lang="nl-NL" dirty="0"/>
              <a:t>Als banden knellen, kan het zijn dat ik iets goed moet maken.</a:t>
            </a:r>
          </a:p>
          <a:p>
            <a:r>
              <a:rPr lang="nl-NL" dirty="0"/>
              <a:t>Het juk van Christus geeft rust voor beschadigde ouders en kinderen. </a:t>
            </a:r>
            <a:br>
              <a:rPr lang="nl-NL" dirty="0"/>
            </a:br>
            <a:endParaRPr lang="nl-NL" dirty="0"/>
          </a:p>
        </p:txBody>
      </p:sp>
    </p:spTree>
    <p:extLst>
      <p:ext uri="{BB962C8B-B14F-4D97-AF65-F5344CB8AC3E}">
        <p14:creationId xmlns:p14="http://schemas.microsoft.com/office/powerpoint/2010/main" val="675279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C71CC49-2ACE-44CB-AF34-CF1FCDD1496B}"/>
              </a:ext>
            </a:extLst>
          </p:cNvPr>
          <p:cNvSpPr>
            <a:spLocks noGrp="1"/>
          </p:cNvSpPr>
          <p:nvPr>
            <p:ph type="title"/>
          </p:nvPr>
        </p:nvSpPr>
        <p:spPr/>
        <p:txBody>
          <a:bodyPr>
            <a:normAutofit fontScale="90000"/>
          </a:bodyPr>
          <a:lstStyle/>
          <a:p>
            <a:r>
              <a:rPr lang="nl-NL" dirty="0"/>
              <a:t>Huiswerk volgende keer</a:t>
            </a:r>
          </a:p>
        </p:txBody>
      </p:sp>
      <p:sp>
        <p:nvSpPr>
          <p:cNvPr id="5" name="Tijdelijke aanduiding voor tekst 4">
            <a:extLst>
              <a:ext uri="{FF2B5EF4-FFF2-40B4-BE49-F238E27FC236}">
                <a16:creationId xmlns:a16="http://schemas.microsoft.com/office/drawing/2014/main" id="{86FC2383-0DED-42E7-988E-175742205B1D}"/>
              </a:ext>
            </a:extLst>
          </p:cNvPr>
          <p:cNvSpPr>
            <a:spLocks noGrp="1"/>
          </p:cNvSpPr>
          <p:nvPr>
            <p:ph type="body" sz="quarter" idx="11"/>
          </p:nvPr>
        </p:nvSpPr>
        <p:spPr/>
        <p:txBody>
          <a:bodyPr/>
          <a:lstStyle/>
          <a:p>
            <a:endParaRPr lang="nl-NL" dirty="0"/>
          </a:p>
        </p:txBody>
      </p:sp>
      <p:pic>
        <p:nvPicPr>
          <p:cNvPr id="7" name="Tijdelijke aanduiding voor inhoud 5" descr="Afbeelding met tekst&#10;&#10;Beschrijving is gegenereerd met zeer hoge betrouwbaarheid">
            <a:extLst>
              <a:ext uri="{FF2B5EF4-FFF2-40B4-BE49-F238E27FC236}">
                <a16:creationId xmlns:a16="http://schemas.microsoft.com/office/drawing/2014/main" id="{0D828282-5F35-4134-B3C6-B81078C4D917}"/>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4191" r="24191"/>
          <a:stretch/>
        </p:blipFill>
        <p:spPr>
          <a:prstGeom prst="rect">
            <a:avLst/>
          </a:prstGeom>
          <a:effectLst/>
        </p:spPr>
      </p:pic>
    </p:spTree>
    <p:extLst>
      <p:ext uri="{BB962C8B-B14F-4D97-AF65-F5344CB8AC3E}">
        <p14:creationId xmlns:p14="http://schemas.microsoft.com/office/powerpoint/2010/main" val="49648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6586AC38-F7A0-4D01-A276-43A46ECC8E07}"/>
              </a:ext>
            </a:extLst>
          </p:cNvPr>
          <p:cNvSpPr>
            <a:spLocks noGrp="1"/>
          </p:cNvSpPr>
          <p:nvPr>
            <p:ph type="title"/>
          </p:nvPr>
        </p:nvSpPr>
        <p:spPr/>
        <p:txBody>
          <a:bodyPr/>
          <a:lstStyle/>
          <a:p>
            <a:r>
              <a:rPr lang="nl-NL" dirty="0"/>
              <a:t>Smiley</a:t>
            </a:r>
          </a:p>
        </p:txBody>
      </p:sp>
      <p:sp>
        <p:nvSpPr>
          <p:cNvPr id="7" name="Tijdelijke aanduiding voor tekst 6">
            <a:extLst>
              <a:ext uri="{FF2B5EF4-FFF2-40B4-BE49-F238E27FC236}">
                <a16:creationId xmlns:a16="http://schemas.microsoft.com/office/drawing/2014/main" id="{9EFE9B58-830C-41DF-A7D5-E0B95D9E8C7F}"/>
              </a:ext>
            </a:extLst>
          </p:cNvPr>
          <p:cNvSpPr>
            <a:spLocks noGrp="1"/>
          </p:cNvSpPr>
          <p:nvPr>
            <p:ph type="body" sz="quarter" idx="11"/>
          </p:nvPr>
        </p:nvSpPr>
        <p:spPr/>
        <p:txBody>
          <a:bodyPr/>
          <a:lstStyle/>
          <a:p>
            <a:r>
              <a:rPr lang="nl-NL" dirty="0"/>
              <a:t>Teken met een smiley hoe je over je ouders denkt.</a:t>
            </a:r>
          </a:p>
        </p:txBody>
      </p:sp>
      <p:sp>
        <p:nvSpPr>
          <p:cNvPr id="6" name="Tijdelijke aanduiding voor verticale tekst 5">
            <a:extLst>
              <a:ext uri="{FF2B5EF4-FFF2-40B4-BE49-F238E27FC236}">
                <a16:creationId xmlns:a16="http://schemas.microsoft.com/office/drawing/2014/main" id="{82A278C2-859C-4AF2-8E4F-848CA34618DF}"/>
              </a:ext>
            </a:extLst>
          </p:cNvPr>
          <p:cNvSpPr>
            <a:spLocks noGrp="1"/>
          </p:cNvSpPr>
          <p:nvPr>
            <p:ph type="body" orient="vert" sz="quarter" idx="10"/>
          </p:nvPr>
        </p:nvSpPr>
        <p:spPr/>
        <p:txBody>
          <a:bodyPr/>
          <a:lstStyle/>
          <a:p>
            <a:endParaRPr lang="nl-NL"/>
          </a:p>
        </p:txBody>
      </p:sp>
      <p:pic>
        <p:nvPicPr>
          <p:cNvPr id="6146" name="Picture 2" descr="Smiley, Emoticon, Anger, Angry, Anxiety, Emotions">
            <a:extLst>
              <a:ext uri="{FF2B5EF4-FFF2-40B4-BE49-F238E27FC236}">
                <a16:creationId xmlns:a16="http://schemas.microsoft.com/office/drawing/2014/main" id="{973C1CD1-BAED-484A-8EAA-E38BA52C445D}"/>
              </a:ext>
            </a:extLst>
          </p:cNvPr>
          <p:cNvPicPr>
            <a:picLocks noGrp="1" noChangeAspect="1" noChangeArrowheads="1"/>
          </p:cNvPicPr>
          <p:nvPr>
            <p:ph type="pic" sz="quarter" idx="12"/>
          </p:nvPr>
        </p:nvPicPr>
        <p:blipFill rotWithShape="1">
          <a:blip r:embed="rId3">
            <a:extLst>
              <a:ext uri="{28A0092B-C50C-407E-A947-70E740481C1C}">
                <a14:useLocalDpi xmlns:a14="http://schemas.microsoft.com/office/drawing/2010/main" val="0"/>
              </a:ext>
            </a:extLst>
          </a:blip>
          <a:srcRect l="-382" t="-57780" r="3724" b="-64566"/>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780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6586AC38-F7A0-4D01-A276-43A46ECC8E07}"/>
              </a:ext>
            </a:extLst>
          </p:cNvPr>
          <p:cNvSpPr>
            <a:spLocks noGrp="1"/>
          </p:cNvSpPr>
          <p:nvPr>
            <p:ph type="title"/>
          </p:nvPr>
        </p:nvSpPr>
        <p:spPr/>
        <p:txBody>
          <a:bodyPr/>
          <a:lstStyle/>
          <a:p>
            <a:r>
              <a:rPr lang="nl-NL" dirty="0"/>
              <a:t>Brief schrijven</a:t>
            </a:r>
          </a:p>
        </p:txBody>
      </p:sp>
      <p:sp>
        <p:nvSpPr>
          <p:cNvPr id="7" name="Tijdelijke aanduiding voor tekst 6">
            <a:extLst>
              <a:ext uri="{FF2B5EF4-FFF2-40B4-BE49-F238E27FC236}">
                <a16:creationId xmlns:a16="http://schemas.microsoft.com/office/drawing/2014/main" id="{9EFE9B58-830C-41DF-A7D5-E0B95D9E8C7F}"/>
              </a:ext>
            </a:extLst>
          </p:cNvPr>
          <p:cNvSpPr>
            <a:spLocks noGrp="1"/>
          </p:cNvSpPr>
          <p:nvPr>
            <p:ph type="body" sz="quarter" idx="11"/>
          </p:nvPr>
        </p:nvSpPr>
        <p:spPr/>
        <p:txBody>
          <a:bodyPr/>
          <a:lstStyle/>
          <a:p>
            <a:r>
              <a:rPr lang="nl-NL" dirty="0"/>
              <a:t>Schrijf een brief aan je ouders waarin je schrijft waarom je hen waardeert en respect voor hen hebt.</a:t>
            </a:r>
          </a:p>
        </p:txBody>
      </p:sp>
      <p:sp>
        <p:nvSpPr>
          <p:cNvPr id="6" name="Tijdelijke aanduiding voor verticale tekst 5">
            <a:extLst>
              <a:ext uri="{FF2B5EF4-FFF2-40B4-BE49-F238E27FC236}">
                <a16:creationId xmlns:a16="http://schemas.microsoft.com/office/drawing/2014/main" id="{82A278C2-859C-4AF2-8E4F-848CA34618DF}"/>
              </a:ext>
            </a:extLst>
          </p:cNvPr>
          <p:cNvSpPr>
            <a:spLocks noGrp="1"/>
          </p:cNvSpPr>
          <p:nvPr>
            <p:ph type="body" orient="vert" sz="quarter" idx="10"/>
          </p:nvPr>
        </p:nvSpPr>
        <p:spPr/>
        <p:txBody>
          <a:bodyPr/>
          <a:lstStyle/>
          <a:p>
            <a:endParaRPr lang="nl-NL"/>
          </a:p>
        </p:txBody>
      </p:sp>
      <p:pic>
        <p:nvPicPr>
          <p:cNvPr id="7170" name="Picture 2" descr="Writing, Write, Fountain Pen, Ink, Scribe, Handwriting">
            <a:extLst>
              <a:ext uri="{FF2B5EF4-FFF2-40B4-BE49-F238E27FC236}">
                <a16:creationId xmlns:a16="http://schemas.microsoft.com/office/drawing/2014/main" id="{AB24E587-61D5-46B0-B233-3CEB98662401}"/>
              </a:ext>
            </a:extLst>
          </p:cNvPr>
          <p:cNvPicPr>
            <a:picLocks noGrp="1" noChangeAspect="1" noChangeArrowheads="1"/>
          </p:cNvPicPr>
          <p:nvPr>
            <p:ph type="pic" sz="quarter" idx="12"/>
          </p:nvPr>
        </p:nvPicPr>
        <p:blipFill rotWithShape="1">
          <a:blip r:embed="rId3">
            <a:extLst>
              <a:ext uri="{28A0092B-C50C-407E-A947-70E740481C1C}">
                <a14:useLocalDpi xmlns:a14="http://schemas.microsoft.com/office/drawing/2010/main" val="0"/>
              </a:ext>
            </a:extLst>
          </a:blip>
          <a:srcRect l="1944" t="93" r="39986" b="-93"/>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35019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6586AC38-F7A0-4D01-A276-43A46ECC8E07}"/>
              </a:ext>
            </a:extLst>
          </p:cNvPr>
          <p:cNvSpPr>
            <a:spLocks noGrp="1"/>
          </p:cNvSpPr>
          <p:nvPr>
            <p:ph type="title"/>
          </p:nvPr>
        </p:nvSpPr>
        <p:spPr/>
        <p:txBody>
          <a:bodyPr>
            <a:normAutofit fontScale="90000"/>
          </a:bodyPr>
          <a:lstStyle/>
          <a:p>
            <a:r>
              <a:rPr lang="nl-NL" dirty="0"/>
              <a:t>Interview met ouders</a:t>
            </a:r>
          </a:p>
        </p:txBody>
      </p:sp>
      <p:sp>
        <p:nvSpPr>
          <p:cNvPr id="7" name="Tijdelijke aanduiding voor tekst 6">
            <a:extLst>
              <a:ext uri="{FF2B5EF4-FFF2-40B4-BE49-F238E27FC236}">
                <a16:creationId xmlns:a16="http://schemas.microsoft.com/office/drawing/2014/main" id="{9EFE9B58-830C-41DF-A7D5-E0B95D9E8C7F}"/>
              </a:ext>
            </a:extLst>
          </p:cNvPr>
          <p:cNvSpPr>
            <a:spLocks noGrp="1"/>
          </p:cNvSpPr>
          <p:nvPr>
            <p:ph type="body" sz="quarter" idx="11"/>
          </p:nvPr>
        </p:nvSpPr>
        <p:spPr/>
        <p:txBody>
          <a:bodyPr/>
          <a:lstStyle/>
          <a:p>
            <a:r>
              <a:rPr lang="nl-NL" dirty="0"/>
              <a:t>Maak een interview met tenminste 3 vragen over een onderwerp uit jouw leven (bijvoorbeeld telefoongebruik).</a:t>
            </a:r>
          </a:p>
          <a:p>
            <a:r>
              <a:rPr lang="nl-NL" dirty="0"/>
              <a:t>Interview jouw ouders hierover.</a:t>
            </a:r>
          </a:p>
        </p:txBody>
      </p:sp>
      <p:sp>
        <p:nvSpPr>
          <p:cNvPr id="6" name="Tijdelijke aanduiding voor verticale tekst 5">
            <a:extLst>
              <a:ext uri="{FF2B5EF4-FFF2-40B4-BE49-F238E27FC236}">
                <a16:creationId xmlns:a16="http://schemas.microsoft.com/office/drawing/2014/main" id="{82A278C2-859C-4AF2-8E4F-848CA34618DF}"/>
              </a:ext>
            </a:extLst>
          </p:cNvPr>
          <p:cNvSpPr>
            <a:spLocks noGrp="1"/>
          </p:cNvSpPr>
          <p:nvPr>
            <p:ph type="body" orient="vert" sz="quarter" idx="10"/>
          </p:nvPr>
        </p:nvSpPr>
        <p:spPr/>
        <p:txBody>
          <a:bodyPr/>
          <a:lstStyle/>
          <a:p>
            <a:endParaRPr lang="nl-NL"/>
          </a:p>
        </p:txBody>
      </p:sp>
      <p:pic>
        <p:nvPicPr>
          <p:cNvPr id="8194" name="Picture 2" descr="Man, Girl, Woman, Work, Paper, Silhouettes Silhouette">
            <a:extLst>
              <a:ext uri="{FF2B5EF4-FFF2-40B4-BE49-F238E27FC236}">
                <a16:creationId xmlns:a16="http://schemas.microsoft.com/office/drawing/2014/main" id="{ADD98AA7-9EA8-4ACB-90C9-27D996C88075}"/>
              </a:ext>
            </a:extLst>
          </p:cNvPr>
          <p:cNvPicPr>
            <a:picLocks noGrp="1" noChangeAspect="1" noChangeArrowheads="1"/>
          </p:cNvPicPr>
          <p:nvPr>
            <p:ph type="pic" sz="quarter" idx="12"/>
          </p:nvPr>
        </p:nvPicPr>
        <p:blipFill>
          <a:blip r:embed="rId3">
            <a:extLst>
              <a:ext uri="{28A0092B-C50C-407E-A947-70E740481C1C}">
                <a14:useLocalDpi xmlns:a14="http://schemas.microsoft.com/office/drawing/2010/main" val="0"/>
              </a:ext>
            </a:extLst>
          </a:blip>
          <a:srcRect l="11287" r="11287"/>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93137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6586AC38-F7A0-4D01-A276-43A46ECC8E07}"/>
              </a:ext>
            </a:extLst>
          </p:cNvPr>
          <p:cNvSpPr>
            <a:spLocks noGrp="1"/>
          </p:cNvSpPr>
          <p:nvPr>
            <p:ph type="title"/>
          </p:nvPr>
        </p:nvSpPr>
        <p:spPr/>
        <p:txBody>
          <a:bodyPr>
            <a:normAutofit fontScale="90000"/>
          </a:bodyPr>
          <a:lstStyle/>
          <a:p>
            <a:r>
              <a:rPr lang="nl-NL" dirty="0"/>
              <a:t>Een moeilijke thuissituatie</a:t>
            </a:r>
          </a:p>
        </p:txBody>
      </p:sp>
      <p:sp>
        <p:nvSpPr>
          <p:cNvPr id="7" name="Tijdelijke aanduiding voor tekst 6">
            <a:extLst>
              <a:ext uri="{FF2B5EF4-FFF2-40B4-BE49-F238E27FC236}">
                <a16:creationId xmlns:a16="http://schemas.microsoft.com/office/drawing/2014/main" id="{9EFE9B58-830C-41DF-A7D5-E0B95D9E8C7F}"/>
              </a:ext>
            </a:extLst>
          </p:cNvPr>
          <p:cNvSpPr>
            <a:spLocks noGrp="1"/>
          </p:cNvSpPr>
          <p:nvPr>
            <p:ph type="body" sz="quarter" idx="11"/>
          </p:nvPr>
        </p:nvSpPr>
        <p:spPr/>
        <p:txBody>
          <a:bodyPr/>
          <a:lstStyle/>
          <a:p>
            <a:r>
              <a:rPr lang="nl-NL" dirty="0"/>
              <a:t>Schrijf een brief aan God, over wat je moeilijk vind aan </a:t>
            </a:r>
            <a:r>
              <a:rPr lang="nl-NL"/>
              <a:t>je thuissituatie</a:t>
            </a:r>
          </a:p>
        </p:txBody>
      </p:sp>
      <p:sp>
        <p:nvSpPr>
          <p:cNvPr id="6" name="Tijdelijke aanduiding voor verticale tekst 5">
            <a:extLst>
              <a:ext uri="{FF2B5EF4-FFF2-40B4-BE49-F238E27FC236}">
                <a16:creationId xmlns:a16="http://schemas.microsoft.com/office/drawing/2014/main" id="{82A278C2-859C-4AF2-8E4F-848CA34618DF}"/>
              </a:ext>
            </a:extLst>
          </p:cNvPr>
          <p:cNvSpPr>
            <a:spLocks noGrp="1"/>
          </p:cNvSpPr>
          <p:nvPr>
            <p:ph type="body" orient="vert" sz="quarter" idx="10"/>
          </p:nvPr>
        </p:nvSpPr>
        <p:spPr/>
        <p:txBody>
          <a:bodyPr/>
          <a:lstStyle/>
          <a:p>
            <a:endParaRPr lang="nl-NL"/>
          </a:p>
        </p:txBody>
      </p:sp>
      <p:pic>
        <p:nvPicPr>
          <p:cNvPr id="9" name="Picture 2" descr="Writing, Write, Fountain Pen, Ink, Scribe, Handwriting">
            <a:extLst>
              <a:ext uri="{FF2B5EF4-FFF2-40B4-BE49-F238E27FC236}">
                <a16:creationId xmlns:a16="http://schemas.microsoft.com/office/drawing/2014/main" id="{991E098A-83F5-437B-9D99-5E111473CA18}"/>
              </a:ext>
            </a:extLst>
          </p:cNvPr>
          <p:cNvPicPr>
            <a:picLocks noGrp="1" noChangeAspect="1" noChangeArrowheads="1"/>
          </p:cNvPicPr>
          <p:nvPr>
            <p:ph type="pic" sz="quarter" idx="12"/>
          </p:nvPr>
        </p:nvPicPr>
        <p:blipFill rotWithShape="1">
          <a:blip r:embed="rId3">
            <a:extLst>
              <a:ext uri="{28A0092B-C50C-407E-A947-70E740481C1C}">
                <a14:useLocalDpi xmlns:a14="http://schemas.microsoft.com/office/drawing/2010/main" val="0"/>
              </a:ext>
            </a:extLst>
          </a:blip>
          <a:srcRect t="-25" r="41930" b="25"/>
          <a:stretch/>
        </p:blipFill>
        <p:spPr bwMode="auto">
          <a:xfrm>
            <a:off x="6983413" y="190500"/>
            <a:ext cx="5014912" cy="647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0554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CC1B56-3140-4F8F-B9C0-40740523AF09}"/>
              </a:ext>
            </a:extLst>
          </p:cNvPr>
          <p:cNvSpPr>
            <a:spLocks noGrp="1"/>
          </p:cNvSpPr>
          <p:nvPr>
            <p:ph type="title"/>
          </p:nvPr>
        </p:nvSpPr>
        <p:spPr/>
        <p:txBody>
          <a:bodyPr/>
          <a:lstStyle/>
          <a:p>
            <a:r>
              <a:rPr lang="nl-NL" dirty="0"/>
              <a:t>Opening</a:t>
            </a:r>
          </a:p>
        </p:txBody>
      </p:sp>
      <p:sp>
        <p:nvSpPr>
          <p:cNvPr id="3" name="Tijdelijke aanduiding voor tekst 2">
            <a:extLst>
              <a:ext uri="{FF2B5EF4-FFF2-40B4-BE49-F238E27FC236}">
                <a16:creationId xmlns:a16="http://schemas.microsoft.com/office/drawing/2014/main" id="{005BF336-9D3E-4D5B-85E2-D2617318206D}"/>
              </a:ext>
            </a:extLst>
          </p:cNvPr>
          <p:cNvSpPr>
            <a:spLocks noGrp="1"/>
          </p:cNvSpPr>
          <p:nvPr>
            <p:ph type="body" sz="quarter" idx="11"/>
          </p:nvPr>
        </p:nvSpPr>
        <p:spPr/>
        <p:txBody>
          <a:bodyPr/>
          <a:lstStyle/>
          <a:p>
            <a:r>
              <a:rPr lang="nl-NL" dirty="0"/>
              <a:t>Zingen</a:t>
            </a:r>
          </a:p>
        </p:txBody>
      </p:sp>
      <p:pic>
        <p:nvPicPr>
          <p:cNvPr id="9" name="Tijdelijke aanduiding voor inhoud 7" descr="Afbeelding met vloer, tafel, binnen, persoon&#10;&#10;Beschrijving is gegenereerd met zeer hoge betrouwbaarheid">
            <a:extLst>
              <a:ext uri="{FF2B5EF4-FFF2-40B4-BE49-F238E27FC236}">
                <a16:creationId xmlns:a16="http://schemas.microsoft.com/office/drawing/2014/main" id="{CC6F45D9-1949-4B33-B7E3-738339D8D11E}"/>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4191" r="24191"/>
          <a:stretch/>
        </p:blipFill>
        <p:spPr>
          <a:prstGeom prst="rect">
            <a:avLst/>
          </a:prstGeom>
          <a:effectLst/>
        </p:spPr>
      </p:pic>
      <p:sp>
        <p:nvSpPr>
          <p:cNvPr id="5" name="Tijdelijke aanduiding voor tekst 4">
            <a:extLst>
              <a:ext uri="{FF2B5EF4-FFF2-40B4-BE49-F238E27FC236}">
                <a16:creationId xmlns:a16="http://schemas.microsoft.com/office/drawing/2014/main" id="{DA963E0E-98EB-40AF-AF28-4179317589CB}"/>
              </a:ext>
            </a:extLst>
          </p:cNvPr>
          <p:cNvSpPr>
            <a:spLocks noGrp="1"/>
          </p:cNvSpPr>
          <p:nvPr>
            <p:ph type="body" sz="quarter" idx="13"/>
          </p:nvPr>
        </p:nvSpPr>
        <p:spPr/>
        <p:txBody>
          <a:bodyPr/>
          <a:lstStyle/>
          <a:p>
            <a:r>
              <a:rPr lang="nl-NL" dirty="0">
                <a:solidFill>
                  <a:srgbClr val="000000"/>
                </a:solidFill>
              </a:rPr>
              <a:t>Psalm </a:t>
            </a:r>
            <a:r>
              <a:rPr lang="nl-NL" dirty="0"/>
              <a:t>19:6</a:t>
            </a:r>
            <a:endParaRPr lang="nl-NL" dirty="0">
              <a:solidFill>
                <a:srgbClr val="000000"/>
              </a:solidFill>
            </a:endParaRPr>
          </a:p>
        </p:txBody>
      </p:sp>
      <p:sp>
        <p:nvSpPr>
          <p:cNvPr id="6" name="Tijdelijke aanduiding voor tekst 5">
            <a:extLst>
              <a:ext uri="{FF2B5EF4-FFF2-40B4-BE49-F238E27FC236}">
                <a16:creationId xmlns:a16="http://schemas.microsoft.com/office/drawing/2014/main" id="{03EA52F0-56EB-42F4-B8ED-48C4CFCD3497}"/>
              </a:ext>
            </a:extLst>
          </p:cNvPr>
          <p:cNvSpPr>
            <a:spLocks noGrp="1"/>
          </p:cNvSpPr>
          <p:nvPr>
            <p:ph type="body" sz="quarter" idx="14"/>
          </p:nvPr>
        </p:nvSpPr>
        <p:spPr/>
        <p:txBody>
          <a:bodyPr/>
          <a:lstStyle/>
          <a:p>
            <a:r>
              <a:rPr lang="nl-NL" dirty="0"/>
              <a:t>Bidden</a:t>
            </a:r>
          </a:p>
        </p:txBody>
      </p:sp>
      <p:sp>
        <p:nvSpPr>
          <p:cNvPr id="7" name="Tijdelijke aanduiding voor tekst 6">
            <a:extLst>
              <a:ext uri="{FF2B5EF4-FFF2-40B4-BE49-F238E27FC236}">
                <a16:creationId xmlns:a16="http://schemas.microsoft.com/office/drawing/2014/main" id="{1DE04319-36B2-4C7D-B681-C53F879636A7}"/>
              </a:ext>
            </a:extLst>
          </p:cNvPr>
          <p:cNvSpPr>
            <a:spLocks noGrp="1"/>
          </p:cNvSpPr>
          <p:nvPr>
            <p:ph type="body" sz="quarter" idx="15"/>
          </p:nvPr>
        </p:nvSpPr>
        <p:spPr/>
        <p:txBody>
          <a:bodyPr/>
          <a:lstStyle/>
          <a:p>
            <a:r>
              <a:rPr lang="nl-NL" dirty="0"/>
              <a:t>Bijbellezen</a:t>
            </a:r>
          </a:p>
        </p:txBody>
      </p:sp>
      <p:sp>
        <p:nvSpPr>
          <p:cNvPr id="8" name="Tijdelijke aanduiding voor tekst 7">
            <a:extLst>
              <a:ext uri="{FF2B5EF4-FFF2-40B4-BE49-F238E27FC236}">
                <a16:creationId xmlns:a16="http://schemas.microsoft.com/office/drawing/2014/main" id="{2107A419-FF58-42D9-8B04-B369ACFA708E}"/>
              </a:ext>
            </a:extLst>
          </p:cNvPr>
          <p:cNvSpPr>
            <a:spLocks noGrp="1"/>
          </p:cNvSpPr>
          <p:nvPr>
            <p:ph type="body" sz="quarter" idx="16"/>
          </p:nvPr>
        </p:nvSpPr>
        <p:spPr/>
        <p:txBody>
          <a:bodyPr/>
          <a:lstStyle/>
          <a:p>
            <a:r>
              <a:rPr lang="en-US" dirty="0"/>
              <a:t>Lukas 2:41-52</a:t>
            </a:r>
          </a:p>
        </p:txBody>
      </p:sp>
    </p:spTree>
    <p:extLst>
      <p:ext uri="{BB962C8B-B14F-4D97-AF65-F5344CB8AC3E}">
        <p14:creationId xmlns:p14="http://schemas.microsoft.com/office/powerpoint/2010/main" val="649707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64A5FCC2-8DD6-47CC-BA9B-CC11EC108E77}"/>
              </a:ext>
            </a:extLst>
          </p:cNvPr>
          <p:cNvSpPr>
            <a:spLocks noGrp="1"/>
          </p:cNvSpPr>
          <p:nvPr>
            <p:ph type="title"/>
          </p:nvPr>
        </p:nvSpPr>
        <p:spPr/>
        <p:txBody>
          <a:bodyPr/>
          <a:lstStyle/>
          <a:p>
            <a:r>
              <a:rPr lang="nl-NL" dirty="0"/>
              <a:t>Bijbelstudie</a:t>
            </a:r>
          </a:p>
        </p:txBody>
      </p:sp>
      <p:sp>
        <p:nvSpPr>
          <p:cNvPr id="7" name="Tijdelijke aanduiding voor tekst 6">
            <a:extLst>
              <a:ext uri="{FF2B5EF4-FFF2-40B4-BE49-F238E27FC236}">
                <a16:creationId xmlns:a16="http://schemas.microsoft.com/office/drawing/2014/main" id="{65746F59-6011-4A8E-9999-D4098C8DF592}"/>
              </a:ext>
            </a:extLst>
          </p:cNvPr>
          <p:cNvSpPr>
            <a:spLocks noGrp="1"/>
          </p:cNvSpPr>
          <p:nvPr>
            <p:ph type="body" sz="quarter" idx="11"/>
          </p:nvPr>
        </p:nvSpPr>
        <p:spPr/>
        <p:txBody>
          <a:bodyPr>
            <a:normAutofit/>
          </a:bodyPr>
          <a:lstStyle/>
          <a:p>
            <a:r>
              <a:rPr lang="en-US" dirty="0" err="1"/>
              <a:t>Bespreek</a:t>
            </a:r>
            <a:r>
              <a:rPr lang="en-US" dirty="0"/>
              <a:t> de </a:t>
            </a:r>
            <a:r>
              <a:rPr lang="en-US" dirty="0" err="1"/>
              <a:t>vragen</a:t>
            </a:r>
            <a:r>
              <a:rPr lang="en-US" dirty="0"/>
              <a:t> </a:t>
            </a:r>
            <a:r>
              <a:rPr lang="en-US" dirty="0" err="1"/>
              <a:t>bij</a:t>
            </a:r>
            <a:r>
              <a:rPr lang="en-US" dirty="0"/>
              <a:t> het </a:t>
            </a:r>
            <a:r>
              <a:rPr lang="en-US" dirty="0" err="1"/>
              <a:t>Bijbelgedeelte</a:t>
            </a:r>
            <a:r>
              <a:rPr lang="en-US" dirty="0"/>
              <a:t> op </a:t>
            </a:r>
            <a:r>
              <a:rPr lang="en-US" dirty="0" err="1"/>
              <a:t>blz</a:t>
            </a:r>
            <a:r>
              <a:rPr lang="en-US" dirty="0"/>
              <a:t>. 71</a:t>
            </a:r>
          </a:p>
        </p:txBody>
      </p:sp>
      <p:pic>
        <p:nvPicPr>
          <p:cNvPr id="10" name="Tijdelijke aanduiding voor inhoud 5" descr="Afbeelding met binnen&#10;&#10;Beschrijving is gegenereerd met zeer hoge betrouwbaarheid">
            <a:extLst>
              <a:ext uri="{FF2B5EF4-FFF2-40B4-BE49-F238E27FC236}">
                <a16:creationId xmlns:a16="http://schemas.microsoft.com/office/drawing/2014/main" id="{F65A0F59-028B-44C3-9AE5-FD841182C0FA}"/>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5010" r="5010"/>
          <a:stretch/>
        </p:blipFill>
        <p:spPr>
          <a:prstGeom prst="rect">
            <a:avLst/>
          </a:prstGeom>
          <a:effectLst/>
        </p:spPr>
      </p:pic>
      <p:pic>
        <p:nvPicPr>
          <p:cNvPr id="11" name="Tijdelijke aanduiding voor inhoud 7" descr="Afbeelding met vloer, tafel, binnen, persoon&#10;&#10;Beschrijving is gegenereerd met zeer hoge betrouwbaarheid">
            <a:extLst>
              <a:ext uri="{FF2B5EF4-FFF2-40B4-BE49-F238E27FC236}">
                <a16:creationId xmlns:a16="http://schemas.microsoft.com/office/drawing/2014/main" id="{483A481A-FA77-4CDF-B8D4-DAD10A48E225}"/>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t="3158" b="3158"/>
          <a:stretch/>
        </p:blipFill>
        <p:spPr>
          <a:prstGeom prst="rect">
            <a:avLst/>
          </a:prstGeom>
          <a:effectLst/>
        </p:spPr>
      </p:pic>
    </p:spTree>
    <p:extLst>
      <p:ext uri="{BB962C8B-B14F-4D97-AF65-F5344CB8AC3E}">
        <p14:creationId xmlns:p14="http://schemas.microsoft.com/office/powerpoint/2010/main" val="443619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389A6C28-5A79-460E-8B94-07812DD1F07F}"/>
              </a:ext>
            </a:extLst>
          </p:cNvPr>
          <p:cNvSpPr>
            <a:spLocks noGrp="1"/>
          </p:cNvSpPr>
          <p:nvPr>
            <p:ph type="title"/>
          </p:nvPr>
        </p:nvSpPr>
        <p:spPr/>
        <p:txBody>
          <a:bodyPr>
            <a:normAutofit/>
          </a:bodyPr>
          <a:lstStyle/>
          <a:p>
            <a:r>
              <a:rPr lang="nl-NL" dirty="0"/>
              <a:t>Binnenkomer</a:t>
            </a:r>
          </a:p>
        </p:txBody>
      </p:sp>
      <p:sp>
        <p:nvSpPr>
          <p:cNvPr id="8" name="Tijdelijke aanduiding voor tekst 7">
            <a:extLst>
              <a:ext uri="{FF2B5EF4-FFF2-40B4-BE49-F238E27FC236}">
                <a16:creationId xmlns:a16="http://schemas.microsoft.com/office/drawing/2014/main" id="{5CA507F1-0929-4BE6-A1EA-1421DC5328A8}"/>
              </a:ext>
            </a:extLst>
          </p:cNvPr>
          <p:cNvSpPr>
            <a:spLocks noGrp="1"/>
          </p:cNvSpPr>
          <p:nvPr>
            <p:ph type="body" sz="quarter" idx="11"/>
          </p:nvPr>
        </p:nvSpPr>
        <p:spPr/>
        <p:txBody>
          <a:bodyPr/>
          <a:lstStyle/>
          <a:p>
            <a:r>
              <a:rPr lang="nl-NL" dirty="0"/>
              <a:t>Lees de </a:t>
            </a:r>
            <a:r>
              <a:rPr lang="nl-NL" dirty="0" err="1"/>
              <a:t>binenkomer</a:t>
            </a:r>
            <a:r>
              <a:rPr lang="nl-NL" dirty="0"/>
              <a:t> op blz. 71</a:t>
            </a:r>
          </a:p>
        </p:txBody>
      </p:sp>
      <p:pic>
        <p:nvPicPr>
          <p:cNvPr id="1026" name="Picture 2" descr="Cow, Cattle, Animal, Mammal, Water, Ditch, Reflection">
            <a:extLst>
              <a:ext uri="{FF2B5EF4-FFF2-40B4-BE49-F238E27FC236}">
                <a16:creationId xmlns:a16="http://schemas.microsoft.com/office/drawing/2014/main" id="{799260D9-04C4-40AD-83FB-8D71DF1E9C44}"/>
              </a:ext>
            </a:extLst>
          </p:cNvPr>
          <p:cNvPicPr>
            <a:picLocks noGrp="1" noChangeAspect="1" noChangeArrowheads="1"/>
          </p:cNvPicPr>
          <p:nvPr>
            <p:ph type="pic" sz="quarter" idx="12"/>
          </p:nvPr>
        </p:nvPicPr>
        <p:blipFill rotWithShape="1">
          <a:blip r:embed="rId3">
            <a:extLst>
              <a:ext uri="{28A0092B-C50C-407E-A947-70E740481C1C}">
                <a14:useLocalDpi xmlns:a14="http://schemas.microsoft.com/office/drawing/2010/main" val="0"/>
              </a:ext>
            </a:extLst>
          </a:blip>
          <a:srcRect l="10623" r="37759"/>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1835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5BFCD7-FAA3-4385-AD31-C113B61D59D7}"/>
              </a:ext>
            </a:extLst>
          </p:cNvPr>
          <p:cNvSpPr>
            <a:spLocks noGrp="1"/>
          </p:cNvSpPr>
          <p:nvPr>
            <p:ph type="title"/>
          </p:nvPr>
        </p:nvSpPr>
        <p:spPr/>
        <p:txBody>
          <a:bodyPr/>
          <a:lstStyle/>
          <a:p>
            <a:r>
              <a:rPr lang="nl-NL" dirty="0"/>
              <a:t>Doelen</a:t>
            </a:r>
          </a:p>
        </p:txBody>
      </p:sp>
      <p:sp>
        <p:nvSpPr>
          <p:cNvPr id="3" name="Tijdelijke aanduiding voor tekst 2">
            <a:extLst>
              <a:ext uri="{FF2B5EF4-FFF2-40B4-BE49-F238E27FC236}">
                <a16:creationId xmlns:a16="http://schemas.microsoft.com/office/drawing/2014/main" id="{F446B18B-F132-423C-A461-6A572AD8E1E3}"/>
              </a:ext>
            </a:extLst>
          </p:cNvPr>
          <p:cNvSpPr>
            <a:spLocks noGrp="1"/>
          </p:cNvSpPr>
          <p:nvPr>
            <p:ph type="body" sz="quarter" idx="11"/>
          </p:nvPr>
        </p:nvSpPr>
        <p:spPr/>
        <p:txBody>
          <a:bodyPr/>
          <a:lstStyle/>
          <a:p>
            <a:r>
              <a:rPr lang="nl-NL" dirty="0"/>
              <a:t>Ik </a:t>
            </a:r>
            <a:r>
              <a:rPr lang="nl-NL" i="1" dirty="0"/>
              <a:t>weet</a:t>
            </a:r>
            <a:r>
              <a:rPr lang="nl-NL" dirty="0"/>
              <a:t> waar het eren van allen die boven me gesteld zijn uit bestaat.</a:t>
            </a:r>
          </a:p>
        </p:txBody>
      </p:sp>
      <p:sp>
        <p:nvSpPr>
          <p:cNvPr id="4" name="Tijdelijke aanduiding voor tekst 3">
            <a:extLst>
              <a:ext uri="{FF2B5EF4-FFF2-40B4-BE49-F238E27FC236}">
                <a16:creationId xmlns:a16="http://schemas.microsoft.com/office/drawing/2014/main" id="{BD47AB57-DEA3-4F1C-95EB-314E70933470}"/>
              </a:ext>
            </a:extLst>
          </p:cNvPr>
          <p:cNvSpPr>
            <a:spLocks noGrp="1"/>
          </p:cNvSpPr>
          <p:nvPr>
            <p:ph type="body" sz="quarter" idx="12"/>
          </p:nvPr>
        </p:nvSpPr>
        <p:spPr/>
        <p:txBody>
          <a:bodyPr/>
          <a:lstStyle/>
          <a:p>
            <a:r>
              <a:rPr lang="nl-NL" dirty="0"/>
              <a:t>Ik </a:t>
            </a:r>
            <a:r>
              <a:rPr lang="nl-NL" i="1" dirty="0"/>
              <a:t>besef</a:t>
            </a:r>
            <a:r>
              <a:rPr lang="nl-NL" dirty="0"/>
              <a:t> dat het proces om steeds zelfstandiger te worden niet los te maken is van Gods geboden.</a:t>
            </a:r>
          </a:p>
        </p:txBody>
      </p:sp>
      <p:sp>
        <p:nvSpPr>
          <p:cNvPr id="5" name="Tijdelijke aanduiding voor tekst 4">
            <a:extLst>
              <a:ext uri="{FF2B5EF4-FFF2-40B4-BE49-F238E27FC236}">
                <a16:creationId xmlns:a16="http://schemas.microsoft.com/office/drawing/2014/main" id="{2E00330B-D89F-4258-9D65-0470906CA6D4}"/>
              </a:ext>
            </a:extLst>
          </p:cNvPr>
          <p:cNvSpPr>
            <a:spLocks noGrp="1"/>
          </p:cNvSpPr>
          <p:nvPr>
            <p:ph type="body" sz="quarter" idx="13"/>
          </p:nvPr>
        </p:nvSpPr>
        <p:spPr/>
        <p:txBody>
          <a:bodyPr/>
          <a:lstStyle/>
          <a:p>
            <a:r>
              <a:rPr lang="nl-NL" dirty="0"/>
              <a:t>Ik </a:t>
            </a:r>
            <a:r>
              <a:rPr lang="nl-NL" i="1" dirty="0"/>
              <a:t>kan</a:t>
            </a:r>
            <a:r>
              <a:rPr lang="nl-NL" dirty="0"/>
              <a:t> gezagdragers eren, gehoorzamen en geduldig tegemoet treden.</a:t>
            </a:r>
          </a:p>
        </p:txBody>
      </p:sp>
      <p:sp>
        <p:nvSpPr>
          <p:cNvPr id="6" name="Tijdelijke aanduiding voor tekst 5">
            <a:extLst>
              <a:ext uri="{FF2B5EF4-FFF2-40B4-BE49-F238E27FC236}">
                <a16:creationId xmlns:a16="http://schemas.microsoft.com/office/drawing/2014/main" id="{25F51CCC-BCDF-49D1-9149-623F4A99309C}"/>
              </a:ext>
            </a:extLst>
          </p:cNvPr>
          <p:cNvSpPr>
            <a:spLocks noGrp="1"/>
          </p:cNvSpPr>
          <p:nvPr>
            <p:ph type="body" sz="quarter" idx="14"/>
          </p:nvPr>
        </p:nvSpPr>
        <p:spPr/>
        <p:txBody>
          <a:bodyPr/>
          <a:lstStyle/>
          <a:p>
            <a:endParaRPr lang="nl-NL"/>
          </a:p>
        </p:txBody>
      </p:sp>
      <p:sp>
        <p:nvSpPr>
          <p:cNvPr id="7" name="Tijdelijke aanduiding voor tekst 6">
            <a:extLst>
              <a:ext uri="{FF2B5EF4-FFF2-40B4-BE49-F238E27FC236}">
                <a16:creationId xmlns:a16="http://schemas.microsoft.com/office/drawing/2014/main" id="{7B49E2C4-B603-49F7-8F12-E885877E37E7}"/>
              </a:ext>
            </a:extLst>
          </p:cNvPr>
          <p:cNvSpPr>
            <a:spLocks noGrp="1"/>
          </p:cNvSpPr>
          <p:nvPr>
            <p:ph type="body" sz="quarter" idx="15"/>
          </p:nvPr>
        </p:nvSpPr>
        <p:spPr/>
        <p:txBody>
          <a:bodyPr/>
          <a:lstStyle/>
          <a:p>
            <a:endParaRPr lang="nl-NL"/>
          </a:p>
        </p:txBody>
      </p:sp>
      <p:sp>
        <p:nvSpPr>
          <p:cNvPr id="8" name="Tijdelijke aanduiding voor tekst 7">
            <a:extLst>
              <a:ext uri="{FF2B5EF4-FFF2-40B4-BE49-F238E27FC236}">
                <a16:creationId xmlns:a16="http://schemas.microsoft.com/office/drawing/2014/main" id="{13F7E6E3-2156-43F2-B114-547F0DF7569B}"/>
              </a:ext>
            </a:extLst>
          </p:cNvPr>
          <p:cNvSpPr>
            <a:spLocks noGrp="1"/>
          </p:cNvSpPr>
          <p:nvPr>
            <p:ph type="body" sz="quarter" idx="16"/>
          </p:nvPr>
        </p:nvSpPr>
        <p:spPr/>
        <p:txBody>
          <a:bodyPr/>
          <a:lstStyle/>
          <a:p>
            <a:endParaRPr lang="nl-NL"/>
          </a:p>
        </p:txBody>
      </p:sp>
    </p:spTree>
    <p:extLst>
      <p:ext uri="{BB962C8B-B14F-4D97-AF65-F5344CB8AC3E}">
        <p14:creationId xmlns:p14="http://schemas.microsoft.com/office/powerpoint/2010/main" val="2407276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2BEC1E38-BE60-45EF-8873-FA81B575DE7A}"/>
              </a:ext>
            </a:extLst>
          </p:cNvPr>
          <p:cNvSpPr>
            <a:spLocks noGrp="1"/>
          </p:cNvSpPr>
          <p:nvPr>
            <p:ph type="title"/>
          </p:nvPr>
        </p:nvSpPr>
        <p:spPr/>
        <p:txBody>
          <a:bodyPr>
            <a:normAutofit fontScale="90000"/>
          </a:bodyPr>
          <a:lstStyle/>
          <a:p>
            <a:r>
              <a:rPr lang="nl-NL" dirty="0"/>
              <a:t>Door God gegeven gezag</a:t>
            </a:r>
          </a:p>
        </p:txBody>
      </p:sp>
      <p:sp>
        <p:nvSpPr>
          <p:cNvPr id="8" name="Tijdelijke aanduiding voor tekst 7">
            <a:extLst>
              <a:ext uri="{FF2B5EF4-FFF2-40B4-BE49-F238E27FC236}">
                <a16:creationId xmlns:a16="http://schemas.microsoft.com/office/drawing/2014/main" id="{DBF2173E-D701-4927-87EA-D25B7B827560}"/>
              </a:ext>
            </a:extLst>
          </p:cNvPr>
          <p:cNvSpPr>
            <a:spLocks noGrp="1"/>
          </p:cNvSpPr>
          <p:nvPr>
            <p:ph type="body" sz="quarter" idx="11"/>
          </p:nvPr>
        </p:nvSpPr>
        <p:spPr/>
        <p:txBody>
          <a:bodyPr/>
          <a:lstStyle/>
          <a:p>
            <a:pPr lvl="0" indent="-228600">
              <a:buFont typeface="Arial" panose="020B0604020202020204" pitchFamily="34" charset="0"/>
              <a:buChar char="•"/>
            </a:pPr>
            <a:r>
              <a:rPr lang="nl-NL" sz="1800" dirty="0">
                <a:solidFill>
                  <a:prstClr val="black"/>
                </a:solidFill>
                <a:latin typeface="Calibri" panose="020F0502020204030204"/>
              </a:rPr>
              <a:t>Lees het stukje op blz. 72</a:t>
            </a:r>
          </a:p>
          <a:p>
            <a:pPr lvl="0" indent="-228600">
              <a:buFont typeface="Arial" panose="020B0604020202020204" pitchFamily="34" charset="0"/>
              <a:buChar char="•"/>
            </a:pPr>
            <a:r>
              <a:rPr lang="nl-NL" sz="1800" dirty="0">
                <a:solidFill>
                  <a:prstClr val="black"/>
                </a:solidFill>
                <a:latin typeface="Calibri" panose="020F0502020204030204"/>
              </a:rPr>
              <a:t>Wie geeft het gezag?</a:t>
            </a:r>
          </a:p>
        </p:txBody>
      </p:sp>
      <p:sp>
        <p:nvSpPr>
          <p:cNvPr id="7" name="Tijdelijke aanduiding voor verticale tekst 6">
            <a:extLst>
              <a:ext uri="{FF2B5EF4-FFF2-40B4-BE49-F238E27FC236}">
                <a16:creationId xmlns:a16="http://schemas.microsoft.com/office/drawing/2014/main" id="{80A3E94B-5E89-4E2C-972B-747DA83F77C7}"/>
              </a:ext>
            </a:extLst>
          </p:cNvPr>
          <p:cNvSpPr>
            <a:spLocks noGrp="1"/>
          </p:cNvSpPr>
          <p:nvPr>
            <p:ph type="body" orient="vert" sz="quarter" idx="10"/>
          </p:nvPr>
        </p:nvSpPr>
        <p:spPr/>
        <p:txBody>
          <a:bodyPr/>
          <a:lstStyle/>
          <a:p>
            <a:endParaRPr lang="nl-NL" dirty="0"/>
          </a:p>
        </p:txBody>
      </p:sp>
      <p:pic>
        <p:nvPicPr>
          <p:cNvPr id="2050" name="Picture 2" descr="Police, Cop, Police Uniforms, Police Uniform, Guard">
            <a:extLst>
              <a:ext uri="{FF2B5EF4-FFF2-40B4-BE49-F238E27FC236}">
                <a16:creationId xmlns:a16="http://schemas.microsoft.com/office/drawing/2014/main" id="{9242EFEB-4124-45B4-84E5-A191834773C0}"/>
              </a:ext>
            </a:extLst>
          </p:cNvPr>
          <p:cNvPicPr>
            <a:picLocks noGrp="1" noChangeAspect="1" noChangeArrowheads="1"/>
          </p:cNvPicPr>
          <p:nvPr>
            <p:ph type="pic" sz="quarter" idx="12"/>
          </p:nvPr>
        </p:nvPicPr>
        <p:blipFill rotWithShape="1">
          <a:blip r:embed="rId3">
            <a:extLst>
              <a:ext uri="{28A0092B-C50C-407E-A947-70E740481C1C}">
                <a14:useLocalDpi xmlns:a14="http://schemas.microsoft.com/office/drawing/2010/main" val="0"/>
              </a:ext>
            </a:extLst>
          </a:blip>
          <a:srcRect l="10453" r="34945"/>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617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2BEC1E38-BE60-45EF-8873-FA81B575DE7A}"/>
              </a:ext>
            </a:extLst>
          </p:cNvPr>
          <p:cNvSpPr>
            <a:spLocks noGrp="1"/>
          </p:cNvSpPr>
          <p:nvPr>
            <p:ph type="title"/>
          </p:nvPr>
        </p:nvSpPr>
        <p:spPr/>
        <p:txBody>
          <a:bodyPr>
            <a:normAutofit fontScale="90000"/>
          </a:bodyPr>
          <a:lstStyle/>
          <a:p>
            <a:r>
              <a:rPr lang="nl-NL" dirty="0"/>
              <a:t>Een gebod voor ouders </a:t>
            </a:r>
          </a:p>
        </p:txBody>
      </p:sp>
      <p:sp>
        <p:nvSpPr>
          <p:cNvPr id="8" name="Tijdelijke aanduiding voor tekst 7">
            <a:extLst>
              <a:ext uri="{FF2B5EF4-FFF2-40B4-BE49-F238E27FC236}">
                <a16:creationId xmlns:a16="http://schemas.microsoft.com/office/drawing/2014/main" id="{DBF2173E-D701-4927-87EA-D25B7B827560}"/>
              </a:ext>
            </a:extLst>
          </p:cNvPr>
          <p:cNvSpPr>
            <a:spLocks noGrp="1"/>
          </p:cNvSpPr>
          <p:nvPr>
            <p:ph type="body" sz="quarter" idx="11"/>
          </p:nvPr>
        </p:nvSpPr>
        <p:spPr/>
        <p:txBody>
          <a:bodyPr/>
          <a:lstStyle/>
          <a:p>
            <a:pPr lvl="0" indent="-228600">
              <a:buFont typeface="Arial" panose="020B0604020202020204" pitchFamily="34" charset="0"/>
              <a:buChar char="•"/>
            </a:pPr>
            <a:r>
              <a:rPr lang="nl-NL" sz="1800" dirty="0">
                <a:solidFill>
                  <a:prstClr val="black"/>
                </a:solidFill>
                <a:latin typeface="Calibri" panose="020F0502020204030204"/>
              </a:rPr>
              <a:t>Lees het stukje op blz. 72</a:t>
            </a:r>
          </a:p>
          <a:p>
            <a:pPr lvl="0" indent="-228600">
              <a:buFont typeface="Arial" panose="020B0604020202020204" pitchFamily="34" charset="0"/>
              <a:buChar char="•"/>
            </a:pPr>
            <a:r>
              <a:rPr lang="nl-NL" sz="1800" dirty="0">
                <a:solidFill>
                  <a:prstClr val="black"/>
                </a:solidFill>
                <a:latin typeface="Calibri" panose="020F0502020204030204"/>
              </a:rPr>
              <a:t>Wat vraagt God in het 5</a:t>
            </a:r>
            <a:r>
              <a:rPr lang="nl-NL" sz="1800" baseline="30000" dirty="0">
                <a:solidFill>
                  <a:prstClr val="black"/>
                </a:solidFill>
                <a:latin typeface="Calibri" panose="020F0502020204030204"/>
              </a:rPr>
              <a:t>e</a:t>
            </a:r>
            <a:r>
              <a:rPr lang="nl-NL" sz="1800" dirty="0">
                <a:solidFill>
                  <a:prstClr val="black"/>
                </a:solidFill>
                <a:latin typeface="Calibri" panose="020F0502020204030204"/>
              </a:rPr>
              <a:t> gebod van ouders?</a:t>
            </a:r>
          </a:p>
          <a:p>
            <a:pPr lvl="0" indent="-228600">
              <a:buFont typeface="Arial" panose="020B0604020202020204" pitchFamily="34" charset="0"/>
              <a:buChar char="•"/>
            </a:pPr>
            <a:endParaRPr lang="nl-NL" sz="1800" dirty="0">
              <a:solidFill>
                <a:prstClr val="black"/>
              </a:solidFill>
              <a:latin typeface="Calibri" panose="020F0502020204030204"/>
            </a:endParaRPr>
          </a:p>
        </p:txBody>
      </p:sp>
      <p:sp>
        <p:nvSpPr>
          <p:cNvPr id="7" name="Tijdelijke aanduiding voor verticale tekst 6">
            <a:extLst>
              <a:ext uri="{FF2B5EF4-FFF2-40B4-BE49-F238E27FC236}">
                <a16:creationId xmlns:a16="http://schemas.microsoft.com/office/drawing/2014/main" id="{80A3E94B-5E89-4E2C-972B-747DA83F77C7}"/>
              </a:ext>
            </a:extLst>
          </p:cNvPr>
          <p:cNvSpPr>
            <a:spLocks noGrp="1"/>
          </p:cNvSpPr>
          <p:nvPr>
            <p:ph type="body" orient="vert" sz="quarter" idx="10"/>
          </p:nvPr>
        </p:nvSpPr>
        <p:spPr/>
        <p:txBody>
          <a:bodyPr/>
          <a:lstStyle/>
          <a:p>
            <a:endParaRPr lang="nl-NL" dirty="0"/>
          </a:p>
        </p:txBody>
      </p:sp>
      <p:pic>
        <p:nvPicPr>
          <p:cNvPr id="3074" name="Picture 2" descr="Father, Son, Hammock, Boy, Child, Family, Happy">
            <a:extLst>
              <a:ext uri="{FF2B5EF4-FFF2-40B4-BE49-F238E27FC236}">
                <a16:creationId xmlns:a16="http://schemas.microsoft.com/office/drawing/2014/main" id="{4739D4B2-DA61-496D-9872-EFF6F515D4CB}"/>
              </a:ext>
            </a:extLst>
          </p:cNvPr>
          <p:cNvPicPr>
            <a:picLocks noGrp="1" noChangeAspect="1" noChangeArrowheads="1"/>
          </p:cNvPicPr>
          <p:nvPr>
            <p:ph type="pic" sz="quarter" idx="12"/>
          </p:nvPr>
        </p:nvPicPr>
        <p:blipFill>
          <a:blip r:embed="rId3">
            <a:extLst>
              <a:ext uri="{28A0092B-C50C-407E-A947-70E740481C1C}">
                <a14:useLocalDpi xmlns:a14="http://schemas.microsoft.com/office/drawing/2010/main" val="0"/>
              </a:ext>
            </a:extLst>
          </a:blip>
          <a:srcRect l="24191" r="24191"/>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42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2BEC1E38-BE60-45EF-8873-FA81B575DE7A}"/>
              </a:ext>
            </a:extLst>
          </p:cNvPr>
          <p:cNvSpPr>
            <a:spLocks noGrp="1"/>
          </p:cNvSpPr>
          <p:nvPr>
            <p:ph type="title"/>
          </p:nvPr>
        </p:nvSpPr>
        <p:spPr/>
        <p:txBody>
          <a:bodyPr>
            <a:normAutofit fontScale="90000"/>
          </a:bodyPr>
          <a:lstStyle/>
          <a:p>
            <a:r>
              <a:rPr lang="nl-NL" dirty="0"/>
              <a:t>Een gebod voor kinderen </a:t>
            </a:r>
          </a:p>
        </p:txBody>
      </p:sp>
      <p:sp>
        <p:nvSpPr>
          <p:cNvPr id="8" name="Tijdelijke aanduiding voor tekst 7">
            <a:extLst>
              <a:ext uri="{FF2B5EF4-FFF2-40B4-BE49-F238E27FC236}">
                <a16:creationId xmlns:a16="http://schemas.microsoft.com/office/drawing/2014/main" id="{DBF2173E-D701-4927-87EA-D25B7B827560}"/>
              </a:ext>
            </a:extLst>
          </p:cNvPr>
          <p:cNvSpPr>
            <a:spLocks noGrp="1"/>
          </p:cNvSpPr>
          <p:nvPr>
            <p:ph type="body" sz="quarter" idx="11"/>
          </p:nvPr>
        </p:nvSpPr>
        <p:spPr/>
        <p:txBody>
          <a:bodyPr/>
          <a:lstStyle/>
          <a:p>
            <a:pPr lvl="0" indent="-228600">
              <a:buFont typeface="Arial" panose="020B0604020202020204" pitchFamily="34" charset="0"/>
              <a:buChar char="•"/>
            </a:pPr>
            <a:r>
              <a:rPr lang="nl-NL" sz="1800" dirty="0">
                <a:solidFill>
                  <a:prstClr val="black"/>
                </a:solidFill>
                <a:latin typeface="Calibri" panose="020F0502020204030204"/>
              </a:rPr>
              <a:t>Lees het stukje op blz. 72</a:t>
            </a:r>
          </a:p>
          <a:p>
            <a:pPr lvl="0" indent="-228600">
              <a:buFont typeface="Arial" panose="020B0604020202020204" pitchFamily="34" charset="0"/>
              <a:buChar char="•"/>
            </a:pPr>
            <a:r>
              <a:rPr lang="nl-NL" sz="1800" dirty="0">
                <a:solidFill>
                  <a:prstClr val="black"/>
                </a:solidFill>
                <a:latin typeface="Calibri" panose="020F0502020204030204"/>
              </a:rPr>
              <a:t>Wat vraagt God in het 5</a:t>
            </a:r>
            <a:r>
              <a:rPr lang="nl-NL" sz="1800" baseline="30000" dirty="0">
                <a:solidFill>
                  <a:prstClr val="black"/>
                </a:solidFill>
                <a:latin typeface="Calibri" panose="020F0502020204030204"/>
              </a:rPr>
              <a:t>e</a:t>
            </a:r>
            <a:r>
              <a:rPr lang="nl-NL" sz="1800" dirty="0">
                <a:solidFill>
                  <a:prstClr val="black"/>
                </a:solidFill>
                <a:latin typeface="Calibri" panose="020F0502020204030204"/>
              </a:rPr>
              <a:t> gebod van jou?</a:t>
            </a:r>
          </a:p>
        </p:txBody>
      </p:sp>
      <p:sp>
        <p:nvSpPr>
          <p:cNvPr id="7" name="Tijdelijke aanduiding voor verticale tekst 6">
            <a:extLst>
              <a:ext uri="{FF2B5EF4-FFF2-40B4-BE49-F238E27FC236}">
                <a16:creationId xmlns:a16="http://schemas.microsoft.com/office/drawing/2014/main" id="{80A3E94B-5E89-4E2C-972B-747DA83F77C7}"/>
              </a:ext>
            </a:extLst>
          </p:cNvPr>
          <p:cNvSpPr>
            <a:spLocks noGrp="1"/>
          </p:cNvSpPr>
          <p:nvPr>
            <p:ph type="body" orient="vert" sz="quarter" idx="10"/>
          </p:nvPr>
        </p:nvSpPr>
        <p:spPr/>
        <p:txBody>
          <a:bodyPr/>
          <a:lstStyle/>
          <a:p>
            <a:endParaRPr lang="nl-NL" dirty="0"/>
          </a:p>
        </p:txBody>
      </p:sp>
      <p:pic>
        <p:nvPicPr>
          <p:cNvPr id="4098" name="Picture 2" descr="Boy, Young People, Wagon, Train, Railway Station">
            <a:extLst>
              <a:ext uri="{FF2B5EF4-FFF2-40B4-BE49-F238E27FC236}">
                <a16:creationId xmlns:a16="http://schemas.microsoft.com/office/drawing/2014/main" id="{C0F33F03-E9AE-472C-8BFD-0D7001B230B6}"/>
              </a:ext>
            </a:extLst>
          </p:cNvPr>
          <p:cNvPicPr>
            <a:picLocks noGrp="1" noChangeAspect="1" noChangeArrowheads="1"/>
          </p:cNvPicPr>
          <p:nvPr>
            <p:ph type="pic" sz="quarter" idx="12"/>
          </p:nvPr>
        </p:nvPicPr>
        <p:blipFill rotWithShape="1">
          <a:blip r:embed="rId3">
            <a:extLst>
              <a:ext uri="{28A0092B-C50C-407E-A947-70E740481C1C}">
                <a14:useLocalDpi xmlns:a14="http://schemas.microsoft.com/office/drawing/2010/main" val="0"/>
              </a:ext>
            </a:extLst>
          </a:blip>
          <a:srcRect l="5435" t="-29" r="42947" b="29"/>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2419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2BEC1E38-BE60-45EF-8873-FA81B575DE7A}"/>
              </a:ext>
            </a:extLst>
          </p:cNvPr>
          <p:cNvSpPr>
            <a:spLocks noGrp="1"/>
          </p:cNvSpPr>
          <p:nvPr>
            <p:ph type="title"/>
          </p:nvPr>
        </p:nvSpPr>
        <p:spPr/>
        <p:txBody>
          <a:bodyPr>
            <a:normAutofit/>
          </a:bodyPr>
          <a:lstStyle/>
          <a:p>
            <a:r>
              <a:rPr lang="nl-NL" dirty="0"/>
              <a:t>Als banden knellen </a:t>
            </a:r>
          </a:p>
        </p:txBody>
      </p:sp>
      <p:sp>
        <p:nvSpPr>
          <p:cNvPr id="8" name="Tijdelijke aanduiding voor tekst 7">
            <a:extLst>
              <a:ext uri="{FF2B5EF4-FFF2-40B4-BE49-F238E27FC236}">
                <a16:creationId xmlns:a16="http://schemas.microsoft.com/office/drawing/2014/main" id="{DBF2173E-D701-4927-87EA-D25B7B827560}"/>
              </a:ext>
            </a:extLst>
          </p:cNvPr>
          <p:cNvSpPr>
            <a:spLocks noGrp="1"/>
          </p:cNvSpPr>
          <p:nvPr>
            <p:ph type="body" sz="quarter" idx="11"/>
          </p:nvPr>
        </p:nvSpPr>
        <p:spPr/>
        <p:txBody>
          <a:bodyPr/>
          <a:lstStyle/>
          <a:p>
            <a:pPr lvl="0" indent="-228600">
              <a:buFont typeface="Arial" panose="020B0604020202020204" pitchFamily="34" charset="0"/>
              <a:buChar char="•"/>
            </a:pPr>
            <a:r>
              <a:rPr lang="nl-NL" sz="1800" dirty="0">
                <a:solidFill>
                  <a:prstClr val="black"/>
                </a:solidFill>
                <a:latin typeface="Calibri" panose="020F0502020204030204"/>
              </a:rPr>
              <a:t>Lees het stukje op blz. 72</a:t>
            </a:r>
          </a:p>
        </p:txBody>
      </p:sp>
      <p:sp>
        <p:nvSpPr>
          <p:cNvPr id="7" name="Tijdelijke aanduiding voor verticale tekst 6">
            <a:extLst>
              <a:ext uri="{FF2B5EF4-FFF2-40B4-BE49-F238E27FC236}">
                <a16:creationId xmlns:a16="http://schemas.microsoft.com/office/drawing/2014/main" id="{80A3E94B-5E89-4E2C-972B-747DA83F77C7}"/>
              </a:ext>
            </a:extLst>
          </p:cNvPr>
          <p:cNvSpPr>
            <a:spLocks noGrp="1"/>
          </p:cNvSpPr>
          <p:nvPr>
            <p:ph type="body" orient="vert" sz="quarter" idx="10"/>
          </p:nvPr>
        </p:nvSpPr>
        <p:spPr/>
        <p:txBody>
          <a:bodyPr/>
          <a:lstStyle/>
          <a:p>
            <a:endParaRPr lang="nl-NL" dirty="0"/>
          </a:p>
        </p:txBody>
      </p:sp>
      <p:pic>
        <p:nvPicPr>
          <p:cNvPr id="5122" name="Picture 2" descr="Analysis, Thinking, Guy, Teen, Young, Hooded Clock">
            <a:extLst>
              <a:ext uri="{FF2B5EF4-FFF2-40B4-BE49-F238E27FC236}">
                <a16:creationId xmlns:a16="http://schemas.microsoft.com/office/drawing/2014/main" id="{3383B024-FA23-4D30-9028-41D3E25D9DD1}"/>
              </a:ext>
            </a:extLst>
          </p:cNvPr>
          <p:cNvPicPr>
            <a:picLocks noGrp="1" noChangeAspect="1" noChangeArrowheads="1"/>
          </p:cNvPicPr>
          <p:nvPr>
            <p:ph type="pic" sz="quarter" idx="12"/>
          </p:nvPr>
        </p:nvPicPr>
        <p:blipFill>
          <a:blip r:embed="rId3">
            <a:extLst>
              <a:ext uri="{28A0092B-C50C-407E-A947-70E740481C1C}">
                <a14:useLocalDpi xmlns:a14="http://schemas.microsoft.com/office/drawing/2010/main" val="0"/>
              </a:ext>
            </a:extLst>
          </a:blip>
          <a:srcRect l="24191" r="24191"/>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1315022"/>
      </p:ext>
    </p:extLst>
  </p:cSld>
  <p:clrMapOvr>
    <a:masterClrMapping/>
  </p:clrMapOvr>
</p:sld>
</file>

<file path=ppt/theme/theme1.xml><?xml version="1.0" encoding="utf-8"?>
<a:theme xmlns:a="http://schemas.openxmlformats.org/drawingml/2006/main" name="Office-thema">
  <a:themeElements>
    <a:clrScheme name="Leer mij 15-17">
      <a:dk1>
        <a:srgbClr val="CB094B"/>
      </a:dk1>
      <a:lt1>
        <a:srgbClr val="FFFFFF"/>
      </a:lt1>
      <a:dk2>
        <a:srgbClr val="54AF2E"/>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LeerMij-HHJO">
      <a:majorFont>
        <a:latin typeface="Segoe UI"/>
        <a:ea typeface=""/>
        <a:cs typeface=""/>
      </a:majorFont>
      <a:minorFont>
        <a:latin typeface="ITC Officina Serif Std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erMij-catechesatiemethode-HHJO-15-17-v3" id="{52BFF14A-C44E-5E44-ACCC-A8F52517D267}" vid="{1F4A72E6-F9FB-914D-B9CA-B3C0BADC0F06}"/>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BC70FFD46EB64A9EE26A6E03DEE16B" ma:contentTypeVersion="17" ma:contentTypeDescription="Een nieuw document maken." ma:contentTypeScope="" ma:versionID="f829c652009f0843459cdd35bc82084c">
  <xsd:schema xmlns:xsd="http://www.w3.org/2001/XMLSchema" xmlns:xs="http://www.w3.org/2001/XMLSchema" xmlns:p="http://schemas.microsoft.com/office/2006/metadata/properties" xmlns:ns2="5e2d06a2-e894-4fc0-9219-8ef4d89372f1" xmlns:ns3="c19d2332-e32d-4cc7-8c90-23eaf66690ea" xmlns:ns4="96dca9ff-5bd5-4b43-9d7b-cce8de49d7bf" targetNamespace="http://schemas.microsoft.com/office/2006/metadata/properties" ma:root="true" ma:fieldsID="f9ebd15f61b9bf1b814dfcf66460bec1" ns2:_="" ns3:_="" ns4:_="">
    <xsd:import namespace="5e2d06a2-e894-4fc0-9219-8ef4d89372f1"/>
    <xsd:import namespace="c19d2332-e32d-4cc7-8c90-23eaf66690ea"/>
    <xsd:import namespace="96dca9ff-5bd5-4b43-9d7b-cce8de49d7bf"/>
    <xsd:element name="properties">
      <xsd:complexType>
        <xsd:sequence>
          <xsd:element name="documentManagement">
            <xsd:complexType>
              <xsd:all>
                <xsd:element ref="ns2:Hoofdonderwerp" minOccurs="0"/>
                <xsd:element ref="ns2:Tweede_x0020_onderwerp" minOccurs="0"/>
                <xsd:element ref="ns2:Derde_x0020_onderwerp" minOccurs="0"/>
                <xsd:element ref="ns2:Jaar" minOccurs="0"/>
                <xsd:element ref="ns2:Doelgroep" minOccurs="0"/>
                <xsd:element ref="ns2:Gemeente"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4:SharedWithUsers" minOccurs="0"/>
                <xsd:element ref="ns4:SharedWithDetail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2d06a2-e894-4fc0-9219-8ef4d89372f1" elementFormDefault="qualified">
    <xsd:import namespace="http://schemas.microsoft.com/office/2006/documentManagement/types"/>
    <xsd:import namespace="http://schemas.microsoft.com/office/infopath/2007/PartnerControls"/>
    <xsd:element name="Hoofdonderwerp" ma:index="2" nillable="true" ma:displayName="Hoofdonderwerp" ma:format="Dropdown" ma:internalName="Hoofdonderwerp" ma:readOnly="false">
      <xsd:simpleType>
        <xsd:union memberTypes="dms:Text">
          <xsd:simpleType>
            <xsd:restriction base="dms:Choice">
              <xsd:enumeration value="10+ Leef"/>
              <xsd:enumeration value="Duurzaamheid"/>
              <xsd:enumeration value="Echtscheiding"/>
              <xsd:enumeration value="Dagboek Wolk van getuigen (21+)"/>
              <xsd:enumeration value="Daniël"/>
              <xsd:enumeration value="De kracht van inleiden"/>
              <xsd:enumeration value="Depressiviteit"/>
              <xsd:enumeration value="Diaconaat"/>
              <xsd:enumeration value="Diversen dagboek Raak, Voor jou persoonlijk, roeping"/>
              <xsd:enumeration value="Eindtijd"/>
              <xsd:enumeration value="Erfenis in de hemel"/>
              <xsd:enumeration value="Escape Room"/>
              <xsd:enumeration value="Evaluatie sprekersavonden"/>
              <xsd:enumeration value="Bemoedigingsreis"/>
              <xsd:enumeration value="8+ Zing"/>
              <xsd:enumeration value="Basiscursus Aanpakker"/>
              <xsd:enumeration value="Ben jij een navolger"/>
              <xsd:enumeration value="Bezinningsavond ambtsdragers"/>
              <xsd:enumeration value="CCP verslagen"/>
              <xsd:enumeration value="Christen in de verdediging"/>
              <xsd:enumeration value="Boekje kinderwerk"/>
              <xsd:enumeration value="Homoseksualiteit"/>
              <xsd:enumeration value="Begraven of cremeren"/>
              <xsd:enumeration value="Gospelmuziek"/>
              <xsd:enumeration value="In gesprek"/>
              <xsd:enumeration value="In gesprek met"/>
              <xsd:enumeration value="Bekering"/>
              <xsd:enumeration value="Doeners in de kerk"/>
              <xsd:enumeration value="Brochure Voel je thuis"/>
              <xsd:enumeration value="Aanbod en gemeentepakket HHJO"/>
              <xsd:enumeration value="Gebed"/>
              <xsd:enumeration value="Externe sprekerslijst voor JV-avond"/>
              <xsd:enumeration value="Buigen voor de wereld"/>
              <xsd:enumeration value="Doop"/>
              <xsd:enumeration value="Getuigen"/>
              <xsd:enumeration value="App - stille tijd"/>
              <xsd:enumeration value="Biddag"/>
              <xsd:enumeration value="4+ Luister!"/>
              <xsd:enumeration value="6+ Uw God is mijn God"/>
              <xsd:enumeration value="14+ Raak"/>
              <xsd:enumeration value="12+ Geslachtsregister"/>
              <xsd:enumeration value="Filmpjes"/>
              <xsd:enumeration value="Drugs"/>
              <xsd:enumeration value="Belijdend dienen, dienend belijden"/>
              <xsd:enumeration value="Belijdenis doen"/>
              <xsd:enumeration value="Christen zijn"/>
              <xsd:enumeration value="Gouden tips"/>
              <xsd:enumeration value="God spreekt"/>
              <xsd:enumeration value="Autisme"/>
              <xsd:enumeration value="Houvast"/>
              <xsd:enumeration value="Bidden"/>
              <xsd:enumeration value="Gods leiding"/>
              <xsd:enumeration value="Godsbeeld"/>
              <xsd:enumeration value="Inleiding maken"/>
              <xsd:enumeration value="Classis"/>
              <xsd:enumeration value="Verkering"/>
              <xsd:enumeration value="Gevoel en geloof"/>
              <xsd:enumeration value="Colums"/>
              <xsd:enumeration value="Follow the leader"/>
              <xsd:enumeration value="Heiliging"/>
              <xsd:enumeration value="Het sprekende Woord"/>
              <xsd:enumeration value="Heilsfeiten"/>
              <xsd:enumeration value="Geloof en wetenschap"/>
              <xsd:enumeration value="Geloofsopvoeding"/>
              <xsd:enumeration value="Films"/>
              <xsd:enumeration value="Identiteit"/>
              <xsd:enumeration value="Catechese voor verstandelijk beperkten"/>
              <xsd:enumeration value="Cursus Ambtsdrager vd Jeugd v Tegenwoordig"/>
              <xsd:enumeration value="HSV"/>
              <xsd:enumeration value="Gebedsgenezing"/>
              <xsd:enumeration value="Gedoopt - ds. J.C. den Ouden"/>
              <xsd:enumeration value="Cursus liefde en leiding"/>
              <xsd:enumeration value="Cursus Presenteren kan je leren"/>
              <xsd:enumeration value="Jeugdbeleid"/>
              <xsd:enumeration value="Dordtse Leerregels"/>
              <xsd:enumeration value="India"/>
              <xsd:enumeration value="Jeugdcultuur"/>
              <xsd:enumeration value="Cursus ambtsdragers - geloofsvragen jongeren"/>
              <xsd:enumeration value="Boekje belijdenis doen - Pieters"/>
              <xsd:enumeration value="Gedragsproblemen"/>
              <xsd:enumeration value="Games"/>
              <xsd:enumeration value="Evangelisatie"/>
              <xsd:enumeration value="Bidden met kinderen"/>
              <xsd:enumeration value="Catechesemethode Leer mij"/>
              <xsd:enumeration value="Advisering"/>
              <xsd:enumeration value="Gevangenenzorg Nederland"/>
              <xsd:enumeration value="Heilige Geest"/>
              <xsd:enumeration value="Alarmsignaal"/>
              <xsd:enumeration value="Huisgodsdienst"/>
              <xsd:enumeration value="Boekrecensies"/>
              <xsd:enumeration value="Boekje opvoeders"/>
              <xsd:enumeration value="Boekje tienerwerk"/>
              <xsd:enumeration value="Boekje vertellen"/>
              <xsd:enumeration value="Groepsgesprekken"/>
              <xsd:enumeration value="Basiscursus 16+"/>
              <xsd:enumeration value="Biesbosch"/>
              <xsd:enumeration value="Alcohol"/>
              <xsd:enumeration value="Geld en goed"/>
              <xsd:enumeration value="Ik mag ook niks"/>
              <xsd:enumeration value="Goede voornemens"/>
              <xsd:enumeration value="Apogolethiek"/>
              <xsd:enumeration value="Huwelijkscatechese"/>
              <xsd:enumeration value="Drie formulieren"/>
              <xsd:enumeration value="Dankdagkalender"/>
              <xsd:enumeration value="Heart Cry"/>
              <xsd:enumeration value="Gesprekken predikanten"/>
              <xsd:enumeration value="Heidelberger Catechismus"/>
              <xsd:enumeration value="Bijbellezen"/>
              <xsd:enumeration value="Cursus Kinderwerk in de kerk"/>
              <xsd:enumeration value="Gewetensvorming"/>
              <xsd:enumeration value="Boeken"/>
              <xsd:enumeration value="Geloof - Workshop ambtsdragers"/>
              <xsd:enumeration value="Bijbelstudie"/>
              <xsd:enumeration value="Gezondheid en ziekte"/>
              <xsd:enumeration value="Bijbelstudiemethode"/>
              <xsd:enumeration value="Dagboek Geloof (18+)"/>
              <xsd:enumeration value="Cursus tienerwerk"/>
              <xsd:enumeration value="Cursus Vertellen"/>
              <xsd:enumeration value="Dagboek Rotsvast (16+)"/>
              <xsd:enumeration value="Jeugdouderling"/>
              <xsd:enumeration value="Jong in de gemeente"/>
              <xsd:enumeration value="Jong zijn in de gemeente"/>
              <xsd:enumeration value="Jongere in de gemeente"/>
              <xsd:enumeration value="Jongeren in de Bijbel"/>
              <xsd:enumeration value="Jongeren in de stad"/>
              <xsd:enumeration value="Kananese vrouw"/>
              <xsd:enumeration value="Kennismakingsspellen"/>
              <xsd:enumeration value="Kerkblad"/>
              <xsd:enumeration value="Kerstverhalenwedstrijd"/>
              <xsd:enumeration value="Kikkers"/>
              <xsd:enumeration value="Kind in de gemeente"/>
              <xsd:enumeration value="Kinderbijbels"/>
              <xsd:enumeration value="Kinderevangelisatie"/>
              <xsd:enumeration value="King of the Road"/>
              <xsd:enumeration value="Kletsklapper"/>
              <xsd:enumeration value="Kom over en Help"/>
              <xsd:enumeration value="Komen tot Christus"/>
              <xsd:enumeration value="Kwetsbaar ontmoeten"/>
              <xsd:enumeration value="L'Abri-france"/>
              <xsd:enumeration value="Lagerhuis"/>
              <xsd:enumeration value="Landelijke toerustingsdag"/>
              <xsd:enumeration value="Leeg"/>
              <xsd:enumeration value="Leiding geven aan jongeren"/>
              <xsd:enumeration value="Liefde en leiding"/>
              <xsd:enumeration value="Materialisme"/>
              <xsd:enumeration value="Media"/>
              <xsd:enumeration value="Moeten of mogen"/>
              <xsd:enumeration value="Mozesmodel"/>
              <xsd:enumeration value="Muziek"/>
              <xsd:enumeration value="Muziekproject"/>
              <xsd:enumeration value="Nieuwe verenigingen"/>
              <xsd:enumeration value="Nieuwsbrief"/>
              <xsd:enumeration value="Occultisme"/>
              <xsd:enumeration value="Omgaan met regels"/>
              <xsd:enumeration value="Omgang met God - ds. Joh. Post"/>
              <xsd:enumeration value="Onenigheid in de gemeente"/>
              <xsd:enumeration value="Open jeugdwerk"/>
              <xsd:enumeration value="Openingsfolders"/>
              <xsd:enumeration value="Opvoeding"/>
              <xsd:enumeration value="Opvoedmodules"/>
              <xsd:enumeration value="Orde"/>
              <xsd:enumeration value="Orde en gezag"/>
              <xsd:enumeration value="Oud Goud"/>
              <xsd:enumeration value="Overlast"/>
              <xsd:enumeration value="Pesten"/>
              <xsd:enumeration value="Plaatselijk jeugdwerkoverleg"/>
              <xsd:enumeration value="Politiek"/>
              <xsd:enumeration value="Popmuziek"/>
              <xsd:enumeration value="Preekbespreking"/>
              <xsd:enumeration value="Preekmeeschrijfboekje"/>
              <xsd:enumeration value="Prekeningen"/>
              <xsd:enumeration value="Puntuit"/>
              <xsd:enumeration value="Reformatie"/>
              <xsd:enumeration value="Schevolutie"/>
              <xsd:enumeration value="Secularisatie"/>
              <xsd:enumeration value="Seksualiteit"/>
              <xsd:enumeration value="Seksuele opvoeding"/>
              <xsd:enumeration value="Sociale media"/>
              <xsd:enumeration value="Spellenmap"/>
              <xsd:enumeration value="Spelletjes"/>
              <xsd:enumeration value="Stille tijd"/>
              <xsd:enumeration value="Studeren na refoschool"/>
              <xsd:enumeration value="Tijdsbesteding"/>
              <xsd:enumeration value="Tips doorstroming clubs"/>
              <xsd:enumeration value="Tongentaal"/>
              <xsd:enumeration value="Traditie"/>
              <xsd:enumeration value="Vaderhuis"/>
              <xsd:enumeration value="Veilig Jeugdwerk"/>
              <xsd:enumeration value="Verbinding"/>
              <xsd:enumeration value="Verkering"/>
              <xsd:enumeration value="Verslaving"/>
              <xsd:enumeration value="Verwachting"/>
              <xsd:enumeration value="Verwerkingsmap"/>
              <xsd:enumeration value="Visie op jeugdwerk"/>
              <xsd:enumeration value="VMBO-ers"/>
              <xsd:enumeration value="Volg mij"/>
              <xsd:enumeration value="Voorbeelden en verhaaltjes"/>
              <xsd:enumeration value="Voorbeelden financiël beleid"/>
              <xsd:enumeration value="Voorbeeldenquete - cursus HHJO"/>
              <xsd:enumeration value="Voorbeeldstatuen en open jeugdwerk"/>
              <xsd:enumeration value="Vragenspellen"/>
              <xsd:enumeration value="Vreemdelingschap"/>
              <xsd:enumeration value="Vrienden"/>
              <xsd:enumeration value="Vriendschap"/>
              <xsd:enumeration value="Vrouwengespreksgroep"/>
              <xsd:enumeration value="Welkom Thuis"/>
              <xsd:enumeration value="Wereldgezondheidsdag"/>
              <xsd:enumeration value="Werkvormen"/>
              <xsd:enumeration value="Wie ben ik"/>
              <xsd:enumeration value="Wie is mijn naaste"/>
              <xsd:enumeration value="Zelfbeeld"/>
              <xsd:enumeration value="Zicht op jongeren"/>
              <xsd:enumeration value="Zijt getrouw"/>
              <xsd:enumeration value="Zondagschool"/>
              <xsd:enumeration value="Zonde"/>
              <xsd:enumeration value="Zorg"/>
            </xsd:restriction>
          </xsd:simpleType>
        </xsd:union>
      </xsd:simpleType>
    </xsd:element>
    <xsd:element name="Tweede_x0020_onderwerp" ma:index="3" nillable="true" ma:displayName="Tweede onderwerp" ma:format="Dropdown" ma:internalName="Tweede_x0020_onderwerp" ma:readOnly="false">
      <xsd:simpleType>
        <xsd:union memberTypes="dms:Text">
          <xsd:simpleType>
            <xsd:restriction base="dms:Choice">
              <xsd:enumeration value="1. Voorrede"/>
              <xsd:enumeration value="2. Verkiezing en verwerping"/>
              <xsd:enumeration value="2016 nr 3 Werk in de kerk"/>
              <xsd:enumeration value="2016 nr 4 Gevangenenzorg Nederland"/>
              <xsd:enumeration value="2017 nr 1 Net als jij, misschien ietsje anders"/>
              <xsd:enumeration value="2017 nr 2 Hel en hemel, licht en duisternis"/>
              <xsd:enumeration value="2017 nr 3 500 jaar reformatie"/>
              <xsd:enumeration value="2017 nr 4 Bijbellezen en Bijbelstudie"/>
              <xsd:enumeration value="3. Dood van Christus en verlossing van mensen"/>
              <xsd:enumeration value="4. Intermezzo - Jong gestorven kinderen"/>
              <xsd:enumeration value="5. Verdorvenheid van mensen en bekering tot God"/>
              <xsd:enumeration value="6. Volharding der heiligen"/>
              <xsd:enumeration value="Algemeen"/>
              <xsd:enumeration value="artikelen boekjes doop"/>
              <xsd:enumeration value="Basislezing"/>
              <xsd:enumeration value="Bestaande catechesemethoden"/>
              <xsd:enumeration value="Besteloverzicht"/>
              <xsd:enumeration value="Bijbelroosters"/>
              <xsd:enumeration value="Bijdragen"/>
              <xsd:enumeration value="Bijlagen bij brochure Veilig Jeugdwerk"/>
              <xsd:enumeration value="Bijlagen voor op de website"/>
              <xsd:enumeration value="Catechese (kinderen met down)"/>
              <xsd:enumeration value="Cover"/>
              <xsd:enumeration value="De kracht van inleiden - gehouden cursusavonden"/>
              <xsd:enumeration value="De kracht van inleiden - in 2, 3 en 4 avonden"/>
              <xsd:enumeration value="De Tien Geboden"/>
              <xsd:enumeration value="december - Landelijke actie"/>
              <xsd:enumeration value="Diversen"/>
              <xsd:enumeration value="Documenten 2012"/>
              <xsd:enumeration value="Enquete uitslag JFSG 2015"/>
              <xsd:enumeration value="Evangelisatie"/>
              <xsd:enumeration value="Extra invulling"/>
              <xsd:enumeration value="februari - Altijd online"/>
              <xsd:enumeration value="Filmpjes"/>
              <xsd:enumeration value="Foto's"/>
              <xsd:enumeration value="Foto's en illustraties"/>
              <xsd:enumeration value="Gecorriceerde kopij"/>
              <xsd:enumeration value="Gecorrigeerde kopij"/>
              <xsd:enumeration value="Gerediceerde kopij"/>
              <xsd:enumeration value="Geredigeerde kopij"/>
              <xsd:enumeration value="Getuigen zijn"/>
              <xsd:enumeration value="Handboek ZODK"/>
              <xsd:enumeration value="Het gebed"/>
              <xsd:enumeration value="Het geloof"/>
              <xsd:enumeration value="Huwelijk"/>
              <xsd:enumeration value="Illustraties"/>
              <xsd:enumeration value="Info reader"/>
              <xsd:enumeration value="Inhoud"/>
              <xsd:enumeration value="Inhoud materiaal"/>
              <xsd:enumeration value="Inhoud methode"/>
              <xsd:enumeration value="Inspirerende verhalen op site"/>
              <xsd:enumeration value="Inspirerentie intro's"/>
              <xsd:enumeration value="Inzet HHJO m.b.t. opvoedavonden"/>
              <xsd:enumeration value="Jongerendag"/>
              <xsd:enumeration value="Jury"/>
              <xsd:enumeration value="Kamp 15+"/>
              <xsd:enumeration value="Kernuitspraken"/>
              <xsd:enumeration value="Kerstprogramma"/>
              <xsd:enumeration value="Kerstverhalen"/>
              <xsd:enumeration value="Kerstverhalenwedstrijd"/>
              <xsd:enumeration value="Keuzemogelijkheid 1"/>
              <xsd:enumeration value="Keuzemogelijkheid 2"/>
              <xsd:enumeration value="Kinderevangelisatie"/>
              <xsd:enumeration value="Kopij"/>
              <xsd:enumeration value="Landelijke actie"/>
              <xsd:enumeration value="Lay-out"/>
              <xsd:enumeration value="Lessen catechese"/>
              <xsd:enumeration value="Lezingen Ritmeester"/>
              <xsd:enumeration value="LIB - Afhakers"/>
              <xsd:enumeration value="LIB - Zingen"/>
              <xsd:enumeration value="Literatuur rondom opvoeding"/>
              <xsd:enumeration value="mei - Heil en hulp"/>
              <xsd:enumeration value="Melissant"/>
              <xsd:enumeration value="Modulaire reader opvoedkring"/>
              <xsd:enumeration value="Moeder-dochterdagen"/>
              <xsd:enumeration value="Notulen"/>
              <xsd:enumeration value="Onderzoeken"/>
              <xsd:enumeration value="Opnames"/>
              <xsd:enumeration value="Overige documenten"/>
              <xsd:enumeration value="Pilot en behoeftepeiling"/>
              <xsd:enumeration value="Planning kerkblad"/>
              <xsd:enumeration value="PP gemeenteavonden en achtergrondliteratuur"/>
              <xsd:enumeration value="PPT Doeners Gemeenten"/>
              <xsd:enumeration value="PPT Gemeenten"/>
              <xsd:enumeration value="PR"/>
              <xsd:enumeration value="Presentatie overleg HHJO - CE"/>
              <xsd:enumeration value="Presentaties"/>
              <xsd:enumeration value="Prezi 'Jonge kinderen in de gemeente' - Workshop"/>
              <xsd:enumeration value="Prezi 'Kind in de gemeente' - Hoofdlezing"/>
              <xsd:enumeration value="Prezi 'Oudere kinderen in de gemeente' - Workshop"/>
              <xsd:enumeration value="Proefdruk"/>
              <xsd:enumeration value="Puntuit"/>
              <xsd:enumeration value="PVE, digitaal platform en projectplan"/>
              <xsd:enumeration value="Reader huwelijkscatechese"/>
              <xsd:enumeration value="Reader sociale media"/>
              <xsd:enumeration value="Recensie"/>
              <xsd:enumeration value="Recensies"/>
              <xsd:enumeration value="Scribenten - Geredigeerd"/>
              <xsd:enumeration value="Scriptie"/>
              <xsd:enumeration value="september - Waarde van geloofsbelijdenis"/>
              <xsd:enumeration value="Studentenconferentie"/>
              <xsd:enumeration value="Symposium"/>
              <xsd:enumeration value="Teamcursus Bijbellezen Bram van Putten"/>
              <xsd:enumeration value="Tekst"/>
              <xsd:enumeration value="Toerusting"/>
              <xsd:enumeration value="Vader-zoonkamp"/>
              <xsd:enumeration value="Verhalen"/>
              <xsd:enumeration value="Verslagen"/>
              <xsd:enumeration value="Video"/>
              <xsd:enumeration value="Website"/>
              <xsd:enumeration value="Website kerstverhalen"/>
              <xsd:enumeration value="Werkvormen"/>
              <xsd:enumeration value="Zicht op de Kerk - Doop"/>
              <xsd:enumeration value="Zicht op de Kerk - Geloofszekerheid"/>
              <xsd:enumeration value="Zicht op de Kerk - Gespreksvoering"/>
              <xsd:enumeration value="Zicht op de Kerk - God ontmoeten"/>
              <xsd:enumeration value="Zicht op de Kerk - Vervolging"/>
            </xsd:restriction>
          </xsd:simpleType>
        </xsd:union>
      </xsd:simpleType>
    </xsd:element>
    <xsd:element name="Derde_x0020_onderwerp" ma:index="4" nillable="true" ma:displayName="Derde onderwerp" ma:format="Dropdown" ma:internalName="Derde_x0020_onderwerp" ma:readOnly="false">
      <xsd:simpleType>
        <xsd:union memberTypes="dms:Text">
          <xsd:simpleType>
            <xsd:restriction base="dms:Choice">
              <xsd:enumeration value="12-14 jaar Deel 1"/>
              <xsd:enumeration value="12-14 jaar Deel 2"/>
              <xsd:enumeration value="12-14 jaar Deel 3"/>
              <xsd:enumeration value="15-17 jaar Deel 1"/>
              <xsd:enumeration value="15-17 jaar Deel 2"/>
              <xsd:enumeration value="18+"/>
              <xsd:enumeration value="20131129"/>
              <xsd:enumeration value="20131213"/>
              <xsd:enumeration value="20131227"/>
              <xsd:enumeration value="20140109"/>
              <xsd:enumeration value="20140123"/>
              <xsd:enumeration value="20140206"/>
              <xsd:enumeration value="20140220"/>
              <xsd:enumeration value="20140306"/>
              <xsd:enumeration value="20140320"/>
              <xsd:enumeration value="20140417"/>
              <xsd:enumeration value="20140501"/>
              <xsd:enumeration value="20140515"/>
              <xsd:enumeration value="20140529"/>
              <xsd:enumeration value="20140612"/>
              <xsd:enumeration value="20140807"/>
              <xsd:enumeration value="20140821"/>
              <xsd:enumeration value="20140904"/>
              <xsd:enumeration value="20141113"/>
              <xsd:enumeration value="20160823 Persbericht"/>
              <xsd:enumeration value="Aangeleverde artikelen"/>
              <xsd:enumeration value="Afbeeldingen"/>
              <xsd:enumeration value="Alexander den Hartog"/>
              <xsd:enumeration value="Behoeftepeiling gemeenten"/>
              <xsd:enumeration value="Belijdeniscatechese"/>
              <xsd:enumeration value="Besprekingen"/>
              <xsd:enumeration value="Brief bij bestelling - augustus"/>
              <xsd:enumeration value="Brief gemeenten - april"/>
              <xsd:enumeration value="Brief gemeenten - juli"/>
              <xsd:enumeration value="Brief juni"/>
              <xsd:enumeration value="Brief kerkenraden - december"/>
              <xsd:enumeration value="content"/>
              <xsd:enumeration value="Covers BSM bij artikel"/>
              <xsd:enumeration value="Concept"/>
              <xsd:enumeration value="De Banier"/>
              <xsd:enumeration value="Definitieve bestanden"/>
              <xsd:enumeration value="Didactici"/>
              <xsd:enumeration value="Doeners in de kerk"/>
              <xsd:enumeration value="Drukbestand en proef"/>
              <xsd:enumeration value="Eindredactie"/>
              <xsd:enumeration value="Enquete n.a.v. pilot - 170323"/>
              <xsd:enumeration value="Folder kerkenraden - niet verzonden"/>
              <xsd:enumeration value="Foto's"/>
              <xsd:enumeration value="Foto's Driestar"/>
              <xsd:enumeration value="Gospelmuziek"/>
              <xsd:enumeration value="HHG Andelst - Zetten e.o"/>
              <xsd:enumeration value="HHG Ede - Bennekom - Wageningen e.o"/>
              <xsd:enumeration value="HHG Elst en HHG Scherpenzeel_ds. W.J. van den Brink"/>
              <xsd:enumeration value="HHG Genemuiden_ds. A. de Groot"/>
              <xsd:enumeration value="HHG Hasselt - Rouveen - Zwolle e.o"/>
              <xsd:enumeration value="HHG Kruiningen_ds. J.R. van Vugt"/>
              <xsd:enumeration value="HHG Montfoort_ds. R.W. Mulder"/>
              <xsd:enumeration value="HHG Nieuw-Lekkerland_ds. J. van Meggelen"/>
              <xsd:enumeration value="HHG Ouderkerk aan den IJssel e.o"/>
              <xsd:enumeration value="HHG Poederoijen en Loevestein_ds. M. van Sligtenhorst"/>
              <xsd:enumeration value="HHG Rijssen_ds. H. Lassche"/>
              <xsd:enumeration value="HHG Schiedam_ds. L. Krooneman"/>
              <xsd:enumeration value="HHG Staphorst_ds. H.J. van Marle"/>
              <xsd:enumeration value="HHG Stolwijk_ds. W. van Klinken"/>
              <xsd:enumeration value="HHG Veen en HHG Werkendam_ ds. L. Treur"/>
              <xsd:enumeration value="HHG Waddinxveen e.o"/>
              <xsd:enumeration value="Indeling leerlijnen  - thema's"/>
              <xsd:enumeration value="Input Driestar"/>
              <xsd:enumeration value="Instructiebijeenkomst catecheten - september 2016"/>
              <xsd:enumeration value="Instructieformulieren"/>
              <xsd:enumeration value="JV in beeld_Doornspijk"/>
              <xsd:enumeration value="JV in beeld_Middelharnis_Sommelsdijk"/>
              <xsd:enumeration value="JV in beeld_Nieuw Lekkerland"/>
              <xsd:enumeration value="Keuzemogelijkheid 1"/>
              <xsd:enumeration value="Keuzemogelijkheid 2"/>
              <xsd:enumeration value="Nieuwsbericht juli"/>
              <xsd:enumeration value="Nieuwsbrief december"/>
              <xsd:enumeration value="Nieuwsbrief juli"/>
              <xsd:enumeration value="NT01 Rondom Jezus"/>
              <xsd:enumeration value="NT02 Het leven van Jezus"/>
              <xsd:enumeration value="Om Sions Wil &amp; Bewaar het Pand"/>
              <xsd:enumeration value="Opzet middag"/>
              <xsd:enumeration value="Persbericht september"/>
              <xsd:enumeration value="Plaatjes PP"/>
              <xsd:enumeration value="Plan van eisen digitaal platform"/>
              <xsd:enumeration value="Popmuziek"/>
              <xsd:enumeration value="PR"/>
              <xsd:enumeration value="PR en introductie"/>
              <xsd:enumeration value="PR en uitnodiging"/>
              <xsd:enumeration value="Prezi.app"/>
              <xsd:enumeration value="Projectplan 2015"/>
              <xsd:enumeration value="Projectplan 2017"/>
              <xsd:enumeration value="Projectplan 2018"/>
              <xsd:enumeration value="Promofilm"/>
              <xsd:enumeration value="Reacties pilot deelnemers"/>
              <xsd:enumeration value="Registratie domeinnaam"/>
              <xsd:enumeration value="Schrijversformat"/>
              <xsd:enumeration value="Seks algemeen"/>
              <xsd:enumeration value="Seks christenen"/>
              <xsd:enumeration value="Seks online en in de media"/>
              <xsd:enumeration value="Telefonische enquete"/>
              <xsd:enumeration value="Templates"/>
              <xsd:enumeration value="Toerustingsdelen 1-4"/>
              <xsd:enumeration value="Tweede reader - concept"/>
              <xsd:enumeration value="Verbonden in geloof"/>
              <xsd:enumeration value="Verhalen website"/>
              <xsd:enumeration value="Vervolg 2017"/>
              <xsd:enumeration value="Vervolg 2018"/>
            </xsd:restriction>
          </xsd:simpleType>
        </xsd:union>
      </xsd:simpleType>
    </xsd:element>
    <xsd:element name="Jaar" ma:index="5" nillable="true" ma:displayName="Jaar" ma:format="Dropdown" ma:internalName="Jaar" ma:readOnly="false">
      <xsd:simpleType>
        <xsd:restriction base="dms:Choice">
          <xsd:enumeration value="2001"/>
          <xsd:enumeration value="2002"/>
          <xsd:enumeration value="2003"/>
          <xsd:enumeration value="2004"/>
          <xsd:enumeration value="2005"/>
          <xsd:enumeration value="2006"/>
          <xsd:enumeration value="2007"/>
          <xsd:enumeration value="2008"/>
          <xsd:enumeration value="2009"/>
          <xsd:enumeration value="2010"/>
          <xsd:enumeration value="2011"/>
          <xsd:enumeration value="2012"/>
          <xsd:enumeration value="2013"/>
          <xsd:enumeration value="2014"/>
          <xsd:enumeration value="2015"/>
          <xsd:enumeration value="2016"/>
          <xsd:enumeration value="2017"/>
          <xsd:enumeration value="2018"/>
          <xsd:enumeration value="2019"/>
          <xsd:enumeration value="2020"/>
          <xsd:enumeration value="2021"/>
        </xsd:restriction>
      </xsd:simpleType>
    </xsd:element>
    <xsd:element name="Doelgroep" ma:index="6" nillable="true" ma:displayName="Doelgroep" ma:format="Dropdown" ma:internalName="Doelgroep" ma:readOnly="false">
      <xsd:simpleType>
        <xsd:union memberTypes="dms:Text">
          <xsd:simpleType>
            <xsd:restriction base="dms:Choice">
              <xsd:enumeration value="-12"/>
              <xsd:enumeration value="-16"/>
              <xsd:enumeration value="16-"/>
              <xsd:enumeration value="16+"/>
              <xsd:enumeration value="Ambtsdragers"/>
              <xsd:enumeration value="Ambtsdragers (thema's)"/>
              <xsd:enumeration value="Gemeentebreed"/>
              <xsd:enumeration value="Jongeren (algemeen)"/>
              <xsd:enumeration value="Jongeren (thema's)"/>
              <xsd:enumeration value="Leidinggevenden (algemeen)"/>
              <xsd:enumeration value="Leidinggevenden 12-"/>
              <xsd:enumeration value="Leidinggevenden 16-"/>
              <xsd:enumeration value="Leidinggevenden 16+"/>
              <xsd:enumeration value="Ouders"/>
            </xsd:restriction>
          </xsd:simpleType>
        </xsd:union>
      </xsd:simpleType>
    </xsd:element>
    <xsd:element name="Gemeente" ma:index="7" nillable="true" ma:displayName="Gemeente" ma:format="Dropdown" ma:internalName="Gemeente" ma:readOnly="false">
      <xsd:simpleType>
        <xsd:union memberTypes="dms:Text">
          <xsd:simpleType>
            <xsd:restriction base="dms:Choice">
              <xsd:enumeration value="Hersteld Hervormde Mannenbond"/>
              <xsd:enumeration value="Hersteld Hervormde Vrouwenbond"/>
              <xsd:enumeration value="HHG Aalst"/>
              <xsd:enumeration value="HHG Abbenbroek"/>
              <xsd:enumeration value="HHG Achterberg - Rhenen"/>
              <xsd:enumeration value="HHG Alblasserdam"/>
              <xsd:enumeration value="HHG Apeldoorn"/>
              <xsd:enumeration value="HHG Apeldoorn - 2018"/>
              <xsd:enumeration value="HHG Arnemuiden"/>
              <xsd:enumeration value="HHG Barendrecht"/>
              <xsd:enumeration value="HHG Barneveld"/>
              <xsd:enumeration value="HHG Barneveld e.o"/>
              <xsd:enumeration value="HHG Barneveld-Kootwijkerbroek-Voorthuizen"/>
              <xsd:enumeration value="HHG Blauwkapel - Groenekan"/>
              <xsd:enumeration value="HHG Boven-Hardinxveld"/>
              <xsd:enumeration value="HHG Breukelen"/>
              <xsd:enumeration value="HHG Den Helder"/>
              <xsd:enumeration value="HHG Doornspijk"/>
              <xsd:enumeration value="HHG Ede"/>
              <xsd:enumeration value="HHG Ede - Bennekom - Wageningen e.o"/>
              <xsd:enumeration value="HHG Ede - Bennekom - Wageningen e.o."/>
              <xsd:enumeration value="HHG Elspeet-Vierhouten-Hulshorst-Uddel"/>
              <xsd:enumeration value="HHG Elst"/>
              <xsd:enumeration value="HHG Emst-Epe"/>
              <xsd:enumeration value="HHG Emst-Epe e.o. - Oene-Vaassen-Nijbroek"/>
              <xsd:enumeration value="HHG Gameren"/>
              <xsd:enumeration value="HHG Garderen"/>
              <xsd:enumeration value="HHG Genemuiden"/>
              <xsd:enumeration value="HHG Giessendam - Neder-Hardinxveld - Sliedrecht"/>
              <xsd:enumeration value="HHG Goedereede"/>
              <xsd:enumeration value="HHG Graafstroom"/>
              <xsd:enumeration value="HHG Haaften - Waardenburg"/>
              <xsd:enumeration value="HHG Haaften-Waardenburg"/>
              <xsd:enumeration value="HHG Haarlem"/>
              <xsd:enumeration value="HHG Hardegarijp"/>
              <xsd:enumeration value="HHG Hardinxveld-Giessendam"/>
              <xsd:enumeration value="HHG Harskamp"/>
              <xsd:enumeration value="HHG Hasselt - Rouveen - Zwolle e.o"/>
              <xsd:enumeration value="HHG Hasselt-Rouveen-Zwolle"/>
              <xsd:enumeration value="HHG Heesbeen"/>
              <xsd:enumeration value="HHG Herkingen"/>
              <xsd:enumeration value="HHG Hoevelaken"/>
              <xsd:enumeration value="HHG Hoevelaken - Nijkerkerveen"/>
              <xsd:enumeration value="HHG Hollandscheveld"/>
              <xsd:enumeration value="HHG Hollandscheveld e.o."/>
              <xsd:enumeration value="HHG Houten"/>
              <xsd:enumeration value="HHG Huizen"/>
              <xsd:enumeration value="HHG IJsselmuiden - Grafhorst"/>
              <xsd:enumeration value="HHG IJsselstein"/>
              <xsd:enumeration value="HHG Katwijk aan Zee (Centrale gemeente)"/>
              <xsd:enumeration value="HHG Kerkwijk e.o"/>
              <xsd:enumeration value="HHG Kerkwijk e.o."/>
              <xsd:enumeration value="HHG Kesteren"/>
              <xsd:enumeration value="HHG Kockengen"/>
              <xsd:enumeration value="HHG Korendijk"/>
              <xsd:enumeration value="HHG Kruiningen"/>
              <xsd:enumeration value="HHG Leerbroek"/>
              <xsd:enumeration value="HHG Leerdam - Oosterwijk"/>
              <xsd:enumeration value="HHG Loon op Zand"/>
              <xsd:enumeration value="HHG Lunteren"/>
              <xsd:enumeration value="HHG Lunteren (Centrale gemeente)"/>
              <xsd:enumeration value="HHG Maartensdijk"/>
              <xsd:enumeration value="HHG Melissant"/>
              <xsd:enumeration value="HHG Middelharnis"/>
              <xsd:enumeration value="HHG Middelharnis - Sommelsdijk"/>
              <xsd:enumeration value="HHG Moerkapelle"/>
              <xsd:enumeration value="HHG Monster-'s Gravenzande"/>
              <xsd:enumeration value="HHG Montfoort"/>
              <xsd:enumeration value="HHG Nederhemert"/>
              <xsd:enumeration value="HHG Nederlangbroek"/>
              <xsd:enumeration value="HHG Nieuwaal"/>
              <xsd:enumeration value="HHG Nieuwe-Tonge"/>
              <xsd:enumeration value="HHG Nieuw-Lekkerland"/>
              <xsd:enumeration value="HHG Nieuwleusen"/>
              <xsd:enumeration value="HHG Nieuwleusen - 2018"/>
              <xsd:enumeration value="HHG Niew-Lekkerland"/>
              <xsd:enumeration value="HHG Nijkerk"/>
              <xsd:enumeration value="HHG Numansdorp"/>
              <xsd:enumeration value="HHG Oldebroek - 't Harde"/>
              <xsd:enumeration value="HHG Ooltgensplaat"/>
              <xsd:enumeration value="HHG Oosterwolde"/>
              <xsd:enumeration value="HHG Oosterwolde - 2018"/>
              <xsd:enumeration value="HHG Oosterwolde e.o."/>
              <xsd:enumeration value="HHG Opheusden"/>
              <xsd:enumeration value="HHG Oud-Beijerland"/>
              <xsd:enumeration value="HHG Ouddorp"/>
              <xsd:enumeration value="HHG Ouderkerk aan den IJssel e.o"/>
              <xsd:enumeration value="HHG Papendrecht"/>
              <xsd:enumeration value="HHG Poederoijen en Loevestein"/>
              <xsd:enumeration value="HHG Poortvliet"/>
              <xsd:enumeration value="HHG Putten"/>
              <xsd:enumeration value="HHG Putten - 2018"/>
              <xsd:enumeration value="HHG Putten - Ermelo - Harderwijk - Hierden"/>
              <xsd:enumeration value="HHG Ridderkerk"/>
              <xsd:enumeration value="HHG Rijssen"/>
              <xsd:enumeration value="HHG Rotterdam Kralingse Veer"/>
              <xsd:enumeration value="HHG 's Grevelduin Vrijhoeve Capelle"/>
              <xsd:enumeration value="HHG Scherpenzeel - Renswoude"/>
              <xsd:enumeration value="HHG Scherpenzeel - Rouveen"/>
              <xsd:enumeration value="HHG Scheveningen (Evangelisatie)"/>
              <xsd:enumeration value="HHG Scheveningen (Thabor)"/>
              <xsd:enumeration value="HHG Schiedam"/>
              <xsd:enumeration value="HHG Schoonrewoerd"/>
              <xsd:enumeration value="HHG Sint-Annaland"/>
              <xsd:enumeration value="HHG Sint-Maartensdijk"/>
              <xsd:enumeration value="HHG Sirjansland"/>
              <xsd:enumeration value="HHG Soest"/>
              <xsd:enumeration value="HHG Spijk"/>
              <xsd:enumeration value="HHG Staphorst"/>
              <xsd:enumeration value="HHG Stellendam"/>
              <xsd:enumeration value="HHG Stolwijk"/>
              <xsd:enumeration value="HHG Ter Aar"/>
              <xsd:enumeration value="HHG Terneuzen"/>
              <xsd:enumeration value="HHG Tholen"/>
              <xsd:enumeration value="HHG Urk Elim"/>
              <xsd:enumeration value="HHG Urk Moria"/>
              <xsd:enumeration value="HHG Veen"/>
              <xsd:enumeration value="HHG Veenendaal"/>
              <xsd:enumeration value="HHG Veenendaal - 2017"/>
              <xsd:enumeration value="HHG Vianen"/>
              <xsd:enumeration value="HHG Voorburg"/>
              <xsd:enumeration value="HHG Voorschoten"/>
              <xsd:enumeration value="HHG Vriezenveen"/>
              <xsd:enumeration value="HHG Waarder"/>
              <xsd:enumeration value="HHG Waddinxveen (Dorpstraat)"/>
              <xsd:enumeration value="HHG Waddinxveen e.o"/>
              <xsd:enumeration value="HHG Waddinxveen e.o."/>
              <xsd:enumeration value="HHG Wapenveld - Wezep"/>
              <xsd:enumeration value="HHG Werkendam"/>
              <xsd:enumeration value="HHG Westerhaar"/>
              <xsd:enumeration value="HHG Wijk bij Heusden"/>
              <xsd:enumeration value="HHG Woudenberg"/>
              <xsd:enumeration value="HHG Wouterswoude"/>
              <xsd:enumeration value="HHG Zaltbommel (Evangelisatie)"/>
              <xsd:enumeration value="HHG Zuilichem - Brakel"/>
              <xsd:enumeration value="HHG Zwartebroek - Terschuur"/>
              <xsd:enumeration value="Kerkelijk bureau"/>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c19d2332-e32d-4cc7-8c90-23eaf66690ea"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AutoTags" ma:index="14" nillable="true" ma:displayName="Tags" ma:hidden="true" ma:internalName="MediaServiceAutoTags" ma:readOnly="true">
      <xsd:simpleType>
        <xsd:restriction base="dms:Text"/>
      </xsd:simpleType>
    </xsd:element>
    <xsd:element name="MediaServiceOCR" ma:index="15" nillable="true" ma:displayName="Extracted Text" ma:hidden="true" ma:internalName="MediaServiceOCR" ma:readOnly="true">
      <xsd:simpleType>
        <xsd:restriction base="dms:Note"/>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hidden="true" ma:internalName="MediaServiceLocation" ma:readOnly="true">
      <xsd:simpleType>
        <xsd:restriction base="dms:Text"/>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6dca9ff-5bd5-4b43-9d7b-cce8de49d7bf" elementFormDefault="qualified">
    <xsd:import namespace="http://schemas.microsoft.com/office/2006/documentManagement/types"/>
    <xsd:import namespace="http://schemas.microsoft.com/office/infopath/2007/PartnerControls"/>
    <xsd:element name="SharedWithUsers" ma:index="20" nillable="true" ma:displayName="Gedeeld met"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hidden="true" ma:internalName="SharedWithDetail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Inhoudstype"/>
        <xsd:element ref="dc:title" minOccurs="0" maxOccurs="1" ma:index="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erde_x0020_onderwerp xmlns="5e2d06a2-e894-4fc0-9219-8ef4d89372f1">15-17 jaar Deel 2</Derde_x0020_onderwerp>
    <Hoofdonderwerp xmlns="5e2d06a2-e894-4fc0-9219-8ef4d89372f1">Catechesemethode Leer mij</Hoofdonderwerp>
    <Tweede_x0020_onderwerp xmlns="5e2d06a2-e894-4fc0-9219-8ef4d89372f1">Presentaties</Tweede_x0020_onderwerp>
    <Jaar xmlns="5e2d06a2-e894-4fc0-9219-8ef4d89372f1">2020</Jaar>
    <Gemeente xmlns="5e2d06a2-e894-4fc0-9219-8ef4d89372f1" xsi:nil="true"/>
    <Doelgroep xmlns="5e2d06a2-e894-4fc0-9219-8ef4d89372f1">Ambtsdragers</Doelgroep>
  </documentManagement>
</p:properties>
</file>

<file path=customXml/itemProps1.xml><?xml version="1.0" encoding="utf-8"?>
<ds:datastoreItem xmlns:ds="http://schemas.openxmlformats.org/officeDocument/2006/customXml" ds:itemID="{75325CBC-35A7-4A08-93DA-3BF86BE36141}"/>
</file>

<file path=customXml/itemProps2.xml><?xml version="1.0" encoding="utf-8"?>
<ds:datastoreItem xmlns:ds="http://schemas.openxmlformats.org/officeDocument/2006/customXml" ds:itemID="{E1A69A1E-8E17-4426-AEC8-505AAFDF8473}"/>
</file>

<file path=customXml/itemProps3.xml><?xml version="1.0" encoding="utf-8"?>
<ds:datastoreItem xmlns:ds="http://schemas.openxmlformats.org/officeDocument/2006/customXml" ds:itemID="{5249E1CF-3D36-46EE-A95E-2C2937A72C15}"/>
</file>

<file path=docProps/app.xml><?xml version="1.0" encoding="utf-8"?>
<Properties xmlns="http://schemas.openxmlformats.org/officeDocument/2006/extended-properties" xmlns:vt="http://schemas.openxmlformats.org/officeDocument/2006/docPropsVTypes">
  <Template>LeerMij-catechesatiemethode-HHJO-15-17</Template>
  <TotalTime>348</TotalTime>
  <Words>899</Words>
  <Application>Microsoft Office PowerPoint</Application>
  <PresentationFormat>Breedbeeld</PresentationFormat>
  <Paragraphs>80</Paragraphs>
  <Slides>17</Slides>
  <Notes>14</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17</vt:i4>
      </vt:variant>
    </vt:vector>
  </HeadingPairs>
  <TitlesOfParts>
    <vt:vector size="22" baseType="lpstr">
      <vt:lpstr>Arial</vt:lpstr>
      <vt:lpstr>Calibri</vt:lpstr>
      <vt:lpstr>ITC Officina Serif Std Book</vt:lpstr>
      <vt:lpstr>Segoe UI</vt:lpstr>
      <vt:lpstr>Office-thema</vt:lpstr>
      <vt:lpstr>Gods geboden</vt:lpstr>
      <vt:lpstr>Opening</vt:lpstr>
      <vt:lpstr>Bijbelstudie</vt:lpstr>
      <vt:lpstr>Binnenkomer</vt:lpstr>
      <vt:lpstr>Doelen</vt:lpstr>
      <vt:lpstr>Door God gegeven gezag</vt:lpstr>
      <vt:lpstr>Een gebod voor ouders </vt:lpstr>
      <vt:lpstr>Een gebod voor kinderen </vt:lpstr>
      <vt:lpstr>Als banden knellen </vt:lpstr>
      <vt:lpstr>Dankbaarheid en het vijfde gebod </vt:lpstr>
      <vt:lpstr>Verwerkingsvragen</vt:lpstr>
      <vt:lpstr>Samenvatting</vt:lpstr>
      <vt:lpstr>Huiswerk volgende keer</vt:lpstr>
      <vt:lpstr>Smiley</vt:lpstr>
      <vt:lpstr>Brief schrijven</vt:lpstr>
      <vt:lpstr>Interview met ouders</vt:lpstr>
      <vt:lpstr>Een moeilijke thuissituatie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Bijbel</dc:title>
  <dc:creator>Arie van der Plas</dc:creator>
  <cp:lastModifiedBy>S.T. Lagendijk</cp:lastModifiedBy>
  <cp:revision>74</cp:revision>
  <dcterms:created xsi:type="dcterms:W3CDTF">2018-01-11T12:38:21Z</dcterms:created>
  <dcterms:modified xsi:type="dcterms:W3CDTF">2020-01-20T14:57:07Z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0x01010080BC70FFD46EB64A9EE26A6E03DEE16B</vt:lpwstr>
  </property>
</Properties>
</file>