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entation.xml" ContentType="application/vnd.openxmlformats-officedocument.presentationml.presentation.main+xml"/>
  <Override PartName="/ppt/slides/slide17.xml" ContentType="application/vnd.openxmlformats-officedocument.presentationml.slide+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19"/>
  </p:notesMasterIdLst>
  <p:sldIdLst>
    <p:sldId id="256" r:id="rId2"/>
    <p:sldId id="259" r:id="rId3"/>
    <p:sldId id="258" r:id="rId4"/>
    <p:sldId id="260" r:id="rId5"/>
    <p:sldId id="257" r:id="rId6"/>
    <p:sldId id="261" r:id="rId7"/>
    <p:sldId id="286" r:id="rId8"/>
    <p:sldId id="287" r:id="rId9"/>
    <p:sldId id="288" r:id="rId10"/>
    <p:sldId id="289" r:id="rId11"/>
    <p:sldId id="266" r:id="rId12"/>
    <p:sldId id="267" r:id="rId13"/>
    <p:sldId id="268" r:id="rId14"/>
    <p:sldId id="290" r:id="rId15"/>
    <p:sldId id="291" r:id="rId16"/>
    <p:sldId id="292" r:id="rId17"/>
    <p:sldId id="293"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15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6"/>
    <p:restoredTop sz="69645" autoAdjust="0"/>
  </p:normalViewPr>
  <p:slideViewPr>
    <p:cSldViewPr snapToObjects="1">
      <p:cViewPr varScale="1">
        <p:scale>
          <a:sx n="79" d="100"/>
          <a:sy n="79" d="100"/>
        </p:scale>
        <p:origin x="213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15320-BF8C-4DCB-8DFF-83E567B003FC}" type="datetimeFigureOut">
              <a:rPr lang="nl-NL" smtClean="0"/>
              <a:t>27-1-2020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958E5-9EDC-4948-8C36-D1B64C9D8FE2}" type="slidenum">
              <a:rPr lang="nl-NL" smtClean="0"/>
              <a:t>‹nr.›</a:t>
            </a:fld>
            <a:endParaRPr lang="nl-NL"/>
          </a:p>
        </p:txBody>
      </p:sp>
    </p:spTree>
    <p:extLst>
      <p:ext uri="{BB962C8B-B14F-4D97-AF65-F5344CB8AC3E}">
        <p14:creationId xmlns:p14="http://schemas.microsoft.com/office/powerpoint/2010/main" val="147575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a:t>
            </a:fld>
            <a:endParaRPr lang="nl-NL"/>
          </a:p>
        </p:txBody>
      </p:sp>
    </p:spTree>
    <p:extLst>
      <p:ext uri="{BB962C8B-B14F-4D97-AF65-F5344CB8AC3E}">
        <p14:creationId xmlns:p14="http://schemas.microsoft.com/office/powerpoint/2010/main" val="904004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13</a:t>
            </a:fld>
            <a:endParaRPr lang="nl-NL"/>
          </a:p>
        </p:txBody>
      </p:sp>
    </p:spTree>
    <p:extLst>
      <p:ext uri="{BB962C8B-B14F-4D97-AF65-F5344CB8AC3E}">
        <p14:creationId xmlns:p14="http://schemas.microsoft.com/office/powerpoint/2010/main" val="380545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Optie 1 – Bespreekvraag</a:t>
            </a:r>
          </a:p>
          <a:p>
            <a:r>
              <a:rPr lang="nl-NL" sz="1200" kern="1200" dirty="0">
                <a:solidFill>
                  <a:schemeClr val="tx1"/>
                </a:solidFill>
                <a:effectLst/>
                <a:latin typeface="+mn-lt"/>
                <a:ea typeface="+mn-ea"/>
                <a:cs typeface="+mn-cs"/>
              </a:rPr>
              <a:t>Begin de les met één van de volgende vragen / stellingen te bespreken:</a:t>
            </a:r>
          </a:p>
          <a:p>
            <a:pPr lvl="0"/>
            <a:r>
              <a:rPr lang="nl-NL" sz="1200" kern="1200" dirty="0">
                <a:solidFill>
                  <a:schemeClr val="tx1"/>
                </a:solidFill>
                <a:effectLst/>
                <a:latin typeface="+mn-lt"/>
                <a:ea typeface="+mn-ea"/>
                <a:cs typeface="+mn-cs"/>
              </a:rPr>
              <a:t>Vraag: Wat maakt dat jouw leven waardevol is?</a:t>
            </a:r>
          </a:p>
          <a:p>
            <a:pPr lvl="0"/>
            <a:r>
              <a:rPr lang="nl-NL" sz="1200" kern="1200" dirty="0">
                <a:solidFill>
                  <a:schemeClr val="tx1"/>
                </a:solidFill>
                <a:effectLst/>
                <a:latin typeface="+mn-lt"/>
                <a:ea typeface="+mn-ea"/>
                <a:cs typeface="+mn-cs"/>
              </a:rPr>
              <a:t>Stelling: Elk leven is waardevol.</a:t>
            </a:r>
          </a:p>
          <a:p>
            <a:pPr lvl="0"/>
            <a:r>
              <a:rPr lang="nl-NL" sz="1200" kern="1200" dirty="0">
                <a:solidFill>
                  <a:schemeClr val="tx1"/>
                </a:solidFill>
                <a:effectLst/>
                <a:latin typeface="+mn-lt"/>
                <a:ea typeface="+mn-ea"/>
                <a:cs typeface="+mn-cs"/>
              </a:rPr>
              <a:t>Stelling: Jij mag er zijn! of Jij bent waardevol!</a:t>
            </a:r>
          </a:p>
          <a:p>
            <a:r>
              <a:rPr lang="nl-NL" sz="1200" kern="1200" dirty="0">
                <a:solidFill>
                  <a:schemeClr val="tx1"/>
                </a:solidFill>
                <a:effectLst/>
                <a:latin typeface="+mn-lt"/>
                <a:ea typeface="+mn-ea"/>
                <a:cs typeface="+mn-cs"/>
              </a:rPr>
              <a:t>Bespreek één van deze vragen/stellingen. </a:t>
            </a:r>
          </a:p>
          <a:p>
            <a:r>
              <a:rPr lang="nl-NL" sz="1200" kern="1200" dirty="0">
                <a:solidFill>
                  <a:schemeClr val="tx1"/>
                </a:solidFill>
                <a:effectLst/>
                <a:latin typeface="+mn-lt"/>
                <a:ea typeface="+mn-ea"/>
                <a:cs typeface="+mn-cs"/>
              </a:rPr>
              <a:t>Vraag door naar de reden waarom men het met de stelling eens of oneens is. </a:t>
            </a:r>
          </a:p>
          <a:p>
            <a:r>
              <a:rPr lang="nl-NL" sz="1200" kern="1200" dirty="0">
                <a:solidFill>
                  <a:schemeClr val="tx1"/>
                </a:solidFill>
                <a:effectLst/>
                <a:latin typeface="+mn-lt"/>
                <a:ea typeface="+mn-ea"/>
                <a:cs typeface="+mn-cs"/>
              </a:rPr>
              <a:t>Schrijf eventueel de antwoorden op het bord. </a:t>
            </a:r>
          </a:p>
          <a:p>
            <a:r>
              <a:rPr lang="nl-NL" sz="1200" kern="1200" dirty="0">
                <a:solidFill>
                  <a:schemeClr val="tx1"/>
                </a:solidFill>
                <a:effectLst/>
                <a:latin typeface="+mn-lt"/>
                <a:ea typeface="+mn-ea"/>
                <a:cs typeface="+mn-cs"/>
              </a:rPr>
              <a:t>Bespreek de antwoorden en ook het Bijbelse antwoord dat ons leven waarde heeft, omdat Gód ons het leven geeft.</a:t>
            </a:r>
          </a:p>
          <a:p>
            <a:endParaRPr lang="nl-NL" dirty="0"/>
          </a:p>
        </p:txBody>
      </p:sp>
      <p:sp>
        <p:nvSpPr>
          <p:cNvPr id="4" name="Tijdelijke aanduiding voor dianummer 3"/>
          <p:cNvSpPr>
            <a:spLocks noGrp="1"/>
          </p:cNvSpPr>
          <p:nvPr>
            <p:ph type="sldNum" sz="quarter" idx="5"/>
          </p:nvPr>
        </p:nvSpPr>
        <p:spPr/>
        <p:txBody>
          <a:bodyPr/>
          <a:lstStyle/>
          <a:p>
            <a:fld id="{A8E958E5-9EDC-4948-8C36-D1B64C9D8FE2}" type="slidenum">
              <a:rPr lang="nl-NL" smtClean="0"/>
              <a:t>14</a:t>
            </a:fld>
            <a:endParaRPr lang="nl-NL"/>
          </a:p>
        </p:txBody>
      </p:sp>
    </p:spTree>
    <p:extLst>
      <p:ext uri="{BB962C8B-B14F-4D97-AF65-F5344CB8AC3E}">
        <p14:creationId xmlns:p14="http://schemas.microsoft.com/office/powerpoint/2010/main" val="3375616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Vervang het verhaal van de binnenkomer uit het boekje door het verhaal van Robert. Robert is sinds zijn geboorte gehandicapt. Zowel verstandelijk als lichamelijk. Robert kan niet praten. Als je tegen hem praat, begrijpt hij je niet. Het enige wat Robert kan, is een tevreden geluidje maken, als hij het eten lekker vindt. Robert heeft vaak longontsteking of een andere ontsteking. Dan kan hij niet gewoon eten. Dan krijgt hij sondevoeding. Dan ligt hij heel de dag in bed te woelen. Aan de geluiden die hij maakt, merk je dan dat hij veel pijn heeft. Zijn vader en moeder vinden het heel erg, als ze Robert zoveel pijn zien hebben. Heeft het leven van Robert eigenlijk wel waarde? Waarom wel/niet?</a:t>
            </a:r>
          </a:p>
          <a:p>
            <a:endParaRPr lang="nl-NL" dirty="0"/>
          </a:p>
        </p:txBody>
      </p:sp>
      <p:sp>
        <p:nvSpPr>
          <p:cNvPr id="4" name="Tijdelijke aanduiding voor dianummer 3"/>
          <p:cNvSpPr>
            <a:spLocks noGrp="1"/>
          </p:cNvSpPr>
          <p:nvPr>
            <p:ph type="sldNum" sz="quarter" idx="5"/>
          </p:nvPr>
        </p:nvSpPr>
        <p:spPr/>
        <p:txBody>
          <a:bodyPr/>
          <a:lstStyle/>
          <a:p>
            <a:fld id="{A8E958E5-9EDC-4948-8C36-D1B64C9D8FE2}" type="slidenum">
              <a:rPr lang="nl-NL" smtClean="0"/>
              <a:t>15</a:t>
            </a:fld>
            <a:endParaRPr lang="nl-NL"/>
          </a:p>
        </p:txBody>
      </p:sp>
    </p:spTree>
    <p:extLst>
      <p:ext uri="{BB962C8B-B14F-4D97-AF65-F5344CB8AC3E}">
        <p14:creationId xmlns:p14="http://schemas.microsoft.com/office/powerpoint/2010/main" val="2783396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Optie 1 – Zelfbeeld</a:t>
            </a:r>
          </a:p>
          <a:p>
            <a:r>
              <a:rPr lang="nl-NL" sz="1200" kern="1200" dirty="0">
                <a:solidFill>
                  <a:schemeClr val="tx1"/>
                </a:solidFill>
                <a:effectLst/>
                <a:latin typeface="+mn-lt"/>
                <a:ea typeface="+mn-ea"/>
                <a:cs typeface="+mn-cs"/>
              </a:rPr>
              <a:t>Vertel één of beide verhalen en ga daarover het gesprek aan:</a:t>
            </a:r>
          </a:p>
          <a:p>
            <a:r>
              <a:rPr lang="nl-NL" sz="1200" kern="1200" dirty="0">
                <a:solidFill>
                  <a:schemeClr val="tx1"/>
                </a:solidFill>
                <a:effectLst/>
                <a:latin typeface="+mn-lt"/>
                <a:ea typeface="+mn-ea"/>
                <a:cs typeface="+mn-cs"/>
              </a:rPr>
              <a:t> </a:t>
            </a:r>
          </a:p>
          <a:p>
            <a:r>
              <a:rPr lang="nl-NL" sz="1200" i="1" kern="1200" dirty="0">
                <a:solidFill>
                  <a:schemeClr val="tx1"/>
                </a:solidFill>
                <a:effectLst/>
                <a:latin typeface="+mn-lt"/>
                <a:ea typeface="+mn-ea"/>
                <a:cs typeface="+mn-cs"/>
              </a:rPr>
              <a:t>Jan die slecht leren kan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Jan is 15. Hij voelt zich onzeker. Hij heeft veel last van puisten. Echt knap is hij niet. Eigenlijk vindt hij zichzelf ronduit lelijk. Vrienden heeft Jan niet. Hij trekt op met Dirk, die in de klas het buitenbeentje is. De meiden zien Jan niet staan. Jan voelt zich vaak eenzaam. Leren gaat Jan niet goed af. Hij zit op kader, en haalt zesjes. Dit jaar wil het helemaal niet. Hij heeft al een paar vieren en vijven gehaald. Jan maakt zich zorgen of hij wel over gaat. Leren kan ik ook al niet. Hij voelt zich waardeloos. Wat zou jij tegen Jan willen zeggen?</a:t>
            </a:r>
          </a:p>
          <a:p>
            <a:r>
              <a:rPr lang="nl-NL" sz="1200" kern="1200" dirty="0">
                <a:solidFill>
                  <a:schemeClr val="tx1"/>
                </a:solidFill>
                <a:effectLst/>
                <a:latin typeface="+mn-lt"/>
                <a:ea typeface="+mn-ea"/>
                <a:cs typeface="+mn-cs"/>
              </a:rPr>
              <a:t> </a:t>
            </a:r>
          </a:p>
          <a:p>
            <a:r>
              <a:rPr lang="nl-NL" sz="1200" i="1" kern="1200" dirty="0">
                <a:solidFill>
                  <a:schemeClr val="tx1"/>
                </a:solidFill>
                <a:effectLst/>
                <a:latin typeface="+mn-lt"/>
                <a:ea typeface="+mn-ea"/>
                <a:cs typeface="+mn-cs"/>
              </a:rPr>
              <a:t>Margriet die zich leeg voelt</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Margriet is een knappe meid van 16. Met haar lange blonde haar en blauwe ogen krijgt ze veel aandacht van jongens. En ook bij de meiden ligt ze goed. Alle leuke meiden uit de klas willen vriendinnen met haar zijn. Thuis is ze de jongste. Haar vader en moeder verwennen haar. Ze heeft de nieuwste mobiel, een leuke scooter en ze heeft een eigen grote kamer. Toch voel Margriet zich vaak leeg. Wat jou tegen Margriet willen zeggen?</a:t>
            </a:r>
          </a:p>
          <a:p>
            <a:endParaRPr lang="nl-NL" dirty="0"/>
          </a:p>
        </p:txBody>
      </p:sp>
      <p:sp>
        <p:nvSpPr>
          <p:cNvPr id="4" name="Tijdelijke aanduiding voor dianummer 3"/>
          <p:cNvSpPr>
            <a:spLocks noGrp="1"/>
          </p:cNvSpPr>
          <p:nvPr>
            <p:ph type="sldNum" sz="quarter" idx="5"/>
          </p:nvPr>
        </p:nvSpPr>
        <p:spPr/>
        <p:txBody>
          <a:bodyPr/>
          <a:lstStyle/>
          <a:p>
            <a:fld id="{A8E958E5-9EDC-4948-8C36-D1B64C9D8FE2}" type="slidenum">
              <a:rPr lang="nl-NL" smtClean="0"/>
              <a:t>16</a:t>
            </a:fld>
            <a:endParaRPr lang="nl-NL"/>
          </a:p>
        </p:txBody>
      </p:sp>
    </p:spTree>
    <p:extLst>
      <p:ext uri="{BB962C8B-B14F-4D97-AF65-F5344CB8AC3E}">
        <p14:creationId xmlns:p14="http://schemas.microsoft.com/office/powerpoint/2010/main" val="925760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Optie 2 – Casus abortus</a:t>
            </a:r>
          </a:p>
          <a:p>
            <a:r>
              <a:rPr lang="nl-NL" sz="1200" kern="1200" dirty="0" err="1">
                <a:solidFill>
                  <a:schemeClr val="tx1"/>
                </a:solidFill>
                <a:effectLst/>
                <a:latin typeface="+mn-lt"/>
                <a:ea typeface="+mn-ea"/>
                <a:cs typeface="+mn-cs"/>
              </a:rPr>
              <a:t>Jannieke</a:t>
            </a:r>
            <a:r>
              <a:rPr lang="nl-NL" sz="1200" kern="1200" dirty="0">
                <a:solidFill>
                  <a:schemeClr val="tx1"/>
                </a:solidFill>
                <a:effectLst/>
                <a:latin typeface="+mn-lt"/>
                <a:ea typeface="+mn-ea"/>
                <a:cs typeface="+mn-cs"/>
              </a:rPr>
              <a:t> is 17 en heeft verkering met </a:t>
            </a:r>
            <a:r>
              <a:rPr lang="nl-NL" sz="1200" kern="1200" dirty="0" err="1">
                <a:solidFill>
                  <a:schemeClr val="tx1"/>
                </a:solidFill>
                <a:effectLst/>
                <a:latin typeface="+mn-lt"/>
                <a:ea typeface="+mn-ea"/>
                <a:cs typeface="+mn-cs"/>
              </a:rPr>
              <a:t>Jorik</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Jorik</a:t>
            </a:r>
            <a:r>
              <a:rPr lang="nl-NL" sz="1200" kern="1200" dirty="0">
                <a:solidFill>
                  <a:schemeClr val="tx1"/>
                </a:solidFill>
                <a:effectLst/>
                <a:latin typeface="+mn-lt"/>
                <a:ea typeface="+mn-ea"/>
                <a:cs typeface="+mn-cs"/>
              </a:rPr>
              <a:t> is niet van de kerk. Na drie weken verkering wilde </a:t>
            </a:r>
            <a:r>
              <a:rPr lang="nl-NL" sz="1200" kern="1200" dirty="0" err="1">
                <a:solidFill>
                  <a:schemeClr val="tx1"/>
                </a:solidFill>
                <a:effectLst/>
                <a:latin typeface="+mn-lt"/>
                <a:ea typeface="+mn-ea"/>
                <a:cs typeface="+mn-cs"/>
              </a:rPr>
              <a:t>Jorik</a:t>
            </a:r>
            <a:r>
              <a:rPr lang="nl-NL" sz="1200" kern="1200" dirty="0">
                <a:solidFill>
                  <a:schemeClr val="tx1"/>
                </a:solidFill>
                <a:effectLst/>
                <a:latin typeface="+mn-lt"/>
                <a:ea typeface="+mn-ea"/>
                <a:cs typeface="+mn-cs"/>
              </a:rPr>
              <a:t> seks. Voor </a:t>
            </a:r>
            <a:r>
              <a:rPr lang="nl-NL" sz="1200" kern="1200" dirty="0" err="1">
                <a:solidFill>
                  <a:schemeClr val="tx1"/>
                </a:solidFill>
                <a:effectLst/>
                <a:latin typeface="+mn-lt"/>
                <a:ea typeface="+mn-ea"/>
                <a:cs typeface="+mn-cs"/>
              </a:rPr>
              <a:t>Jannieke</a:t>
            </a:r>
            <a:r>
              <a:rPr lang="nl-NL" sz="1200" kern="1200" dirty="0">
                <a:solidFill>
                  <a:schemeClr val="tx1"/>
                </a:solidFill>
                <a:effectLst/>
                <a:latin typeface="+mn-lt"/>
                <a:ea typeface="+mn-ea"/>
                <a:cs typeface="+mn-cs"/>
              </a:rPr>
              <a:t> voelde het niet goed. Toch heeft ze gedaan wat </a:t>
            </a:r>
            <a:r>
              <a:rPr lang="nl-NL" sz="1200" kern="1200" dirty="0" err="1">
                <a:solidFill>
                  <a:schemeClr val="tx1"/>
                </a:solidFill>
                <a:effectLst/>
                <a:latin typeface="+mn-lt"/>
                <a:ea typeface="+mn-ea"/>
                <a:cs typeface="+mn-cs"/>
              </a:rPr>
              <a:t>Jorik</a:t>
            </a:r>
            <a:r>
              <a:rPr lang="nl-NL" sz="1200" kern="1200" dirty="0">
                <a:solidFill>
                  <a:schemeClr val="tx1"/>
                </a:solidFill>
                <a:effectLst/>
                <a:latin typeface="+mn-lt"/>
                <a:ea typeface="+mn-ea"/>
                <a:cs typeface="+mn-cs"/>
              </a:rPr>
              <a:t> vroeg. Haar vriendin zei, dat dat erbij hoorde. En ze wilde </a:t>
            </a:r>
            <a:r>
              <a:rPr lang="nl-NL" sz="1200" kern="1200" dirty="0" err="1">
                <a:solidFill>
                  <a:schemeClr val="tx1"/>
                </a:solidFill>
                <a:effectLst/>
                <a:latin typeface="+mn-lt"/>
                <a:ea typeface="+mn-ea"/>
                <a:cs typeface="+mn-cs"/>
              </a:rPr>
              <a:t>Jorik</a:t>
            </a:r>
            <a:r>
              <a:rPr lang="nl-NL" sz="1200" kern="1200" dirty="0">
                <a:solidFill>
                  <a:schemeClr val="tx1"/>
                </a:solidFill>
                <a:effectLst/>
                <a:latin typeface="+mn-lt"/>
                <a:ea typeface="+mn-ea"/>
                <a:cs typeface="+mn-cs"/>
              </a:rPr>
              <a:t> niet kwijt. Toen </a:t>
            </a:r>
            <a:r>
              <a:rPr lang="nl-NL" sz="1200" kern="1200" dirty="0" err="1">
                <a:solidFill>
                  <a:schemeClr val="tx1"/>
                </a:solidFill>
                <a:effectLst/>
                <a:latin typeface="+mn-lt"/>
                <a:ea typeface="+mn-ea"/>
                <a:cs typeface="+mn-cs"/>
              </a:rPr>
              <a:t>Jannieke</a:t>
            </a:r>
            <a:r>
              <a:rPr lang="nl-NL" sz="1200" kern="1200" dirty="0">
                <a:solidFill>
                  <a:schemeClr val="tx1"/>
                </a:solidFill>
                <a:effectLst/>
                <a:latin typeface="+mn-lt"/>
                <a:ea typeface="+mn-ea"/>
                <a:cs typeface="+mn-cs"/>
              </a:rPr>
              <a:t> niet meer ongesteld was, raakte ze in paniek. Wat nu, als ik zwanger ben? En ze was zwanger. De blauwe lijntjes op de zwangerschapstest waren onverbiddelijk. Tegen haar ouders vertellen durfde </a:t>
            </a:r>
            <a:r>
              <a:rPr lang="nl-NL" sz="1200" kern="1200" dirty="0" err="1">
                <a:solidFill>
                  <a:schemeClr val="tx1"/>
                </a:solidFill>
                <a:effectLst/>
                <a:latin typeface="+mn-lt"/>
                <a:ea typeface="+mn-ea"/>
                <a:cs typeface="+mn-cs"/>
              </a:rPr>
              <a:t>Jannieke</a:t>
            </a:r>
            <a:r>
              <a:rPr lang="nl-NL" sz="1200" kern="1200" dirty="0">
                <a:solidFill>
                  <a:schemeClr val="tx1"/>
                </a:solidFill>
                <a:effectLst/>
                <a:latin typeface="+mn-lt"/>
                <a:ea typeface="+mn-ea"/>
                <a:cs typeface="+mn-cs"/>
              </a:rPr>
              <a:t> niet. Haar ouders zijn heel streng. Ze zouden heel boos worden. Daar is </a:t>
            </a:r>
            <a:r>
              <a:rPr lang="nl-NL" sz="1200" kern="1200" dirty="0" err="1">
                <a:solidFill>
                  <a:schemeClr val="tx1"/>
                </a:solidFill>
                <a:effectLst/>
                <a:latin typeface="+mn-lt"/>
                <a:ea typeface="+mn-ea"/>
                <a:cs typeface="+mn-cs"/>
              </a:rPr>
              <a:t>Jannieke</a:t>
            </a:r>
            <a:r>
              <a:rPr lang="nl-NL" sz="1200" kern="1200" dirty="0">
                <a:solidFill>
                  <a:schemeClr val="tx1"/>
                </a:solidFill>
                <a:effectLst/>
                <a:latin typeface="+mn-lt"/>
                <a:ea typeface="+mn-ea"/>
                <a:cs typeface="+mn-cs"/>
              </a:rPr>
              <a:t> zeker over. Op internet heeft ze een afspraak gemaakt met de abortuskliniek. Maandag uit school gaat ze langs, om de zwangerschap te beëindigen. Wat zou jij tegen </a:t>
            </a:r>
            <a:r>
              <a:rPr lang="nl-NL" sz="1200" kern="1200" dirty="0" err="1">
                <a:solidFill>
                  <a:schemeClr val="tx1"/>
                </a:solidFill>
                <a:effectLst/>
                <a:latin typeface="+mn-lt"/>
                <a:ea typeface="+mn-ea"/>
                <a:cs typeface="+mn-cs"/>
              </a:rPr>
              <a:t>Jannieke</a:t>
            </a:r>
            <a:r>
              <a:rPr lang="nl-NL" sz="1200" kern="1200" dirty="0">
                <a:solidFill>
                  <a:schemeClr val="tx1"/>
                </a:solidFill>
                <a:effectLst/>
                <a:latin typeface="+mn-lt"/>
                <a:ea typeface="+mn-ea"/>
                <a:cs typeface="+mn-cs"/>
              </a:rPr>
              <a:t> willen zeggen?</a:t>
            </a:r>
          </a:p>
        </p:txBody>
      </p:sp>
      <p:sp>
        <p:nvSpPr>
          <p:cNvPr id="4" name="Tijdelijke aanduiding voor dianummer 3"/>
          <p:cNvSpPr>
            <a:spLocks noGrp="1"/>
          </p:cNvSpPr>
          <p:nvPr>
            <p:ph type="sldNum" sz="quarter" idx="5"/>
          </p:nvPr>
        </p:nvSpPr>
        <p:spPr/>
        <p:txBody>
          <a:bodyPr/>
          <a:lstStyle/>
          <a:p>
            <a:fld id="{A8E958E5-9EDC-4948-8C36-D1B64C9D8FE2}" type="slidenum">
              <a:rPr lang="nl-NL" smtClean="0"/>
              <a:t>17</a:t>
            </a:fld>
            <a:endParaRPr lang="nl-NL"/>
          </a:p>
        </p:txBody>
      </p:sp>
    </p:spTree>
    <p:extLst>
      <p:ext uri="{BB962C8B-B14F-4D97-AF65-F5344CB8AC3E}">
        <p14:creationId xmlns:p14="http://schemas.microsoft.com/office/powerpoint/2010/main" val="2440367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Bij de Psalm</a:t>
            </a:r>
            <a:r>
              <a:rPr lang="nl-NL" sz="1200" kern="1200" baseline="0" dirty="0">
                <a:solidFill>
                  <a:schemeClr val="tx1"/>
                </a:solidFill>
                <a:effectLst/>
                <a:latin typeface="+mn-lt"/>
                <a:ea typeface="+mn-ea"/>
                <a:cs typeface="+mn-cs"/>
              </a:rPr>
              <a:t> kan een keuze worden gemaakt. </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a:t>
            </a:fld>
            <a:endParaRPr lang="nl-NL"/>
          </a:p>
        </p:txBody>
      </p:sp>
    </p:spTree>
    <p:extLst>
      <p:ext uri="{BB962C8B-B14F-4D97-AF65-F5344CB8AC3E}">
        <p14:creationId xmlns:p14="http://schemas.microsoft.com/office/powerpoint/2010/main" val="3220821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3</a:t>
            </a:fld>
            <a:endParaRPr lang="nl-NL" dirty="0"/>
          </a:p>
        </p:txBody>
      </p:sp>
    </p:spTree>
    <p:extLst>
      <p:ext uri="{BB962C8B-B14F-4D97-AF65-F5344CB8AC3E}">
        <p14:creationId xmlns:p14="http://schemas.microsoft.com/office/powerpoint/2010/main" val="4137525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Laat een catechisant de binnenkomer op pagina 5 voorlezen. </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4</a:t>
            </a:fld>
            <a:endParaRPr lang="nl-NL" dirty="0"/>
          </a:p>
        </p:txBody>
      </p:sp>
    </p:spTree>
    <p:extLst>
      <p:ext uri="{BB962C8B-B14F-4D97-AF65-F5344CB8AC3E}">
        <p14:creationId xmlns:p14="http://schemas.microsoft.com/office/powerpoint/2010/main" val="3442365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i="0"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6</a:t>
            </a:fld>
            <a:endParaRPr lang="nl-NL" dirty="0"/>
          </a:p>
        </p:txBody>
      </p:sp>
    </p:spTree>
    <p:extLst>
      <p:ext uri="{BB962C8B-B14F-4D97-AF65-F5344CB8AC3E}">
        <p14:creationId xmlns:p14="http://schemas.microsoft.com/office/powerpoint/2010/main" val="3180718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i="0"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7</a:t>
            </a:fld>
            <a:endParaRPr lang="nl-NL" dirty="0"/>
          </a:p>
        </p:txBody>
      </p:sp>
    </p:spTree>
    <p:extLst>
      <p:ext uri="{BB962C8B-B14F-4D97-AF65-F5344CB8AC3E}">
        <p14:creationId xmlns:p14="http://schemas.microsoft.com/office/powerpoint/2010/main" val="38806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i="0"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8</a:t>
            </a:fld>
            <a:endParaRPr lang="nl-NL" dirty="0"/>
          </a:p>
        </p:txBody>
      </p:sp>
    </p:spTree>
    <p:extLst>
      <p:ext uri="{BB962C8B-B14F-4D97-AF65-F5344CB8AC3E}">
        <p14:creationId xmlns:p14="http://schemas.microsoft.com/office/powerpoint/2010/main" val="1640760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i="0"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9</a:t>
            </a:fld>
            <a:endParaRPr lang="nl-NL" dirty="0"/>
          </a:p>
        </p:txBody>
      </p:sp>
    </p:spTree>
    <p:extLst>
      <p:ext uri="{BB962C8B-B14F-4D97-AF65-F5344CB8AC3E}">
        <p14:creationId xmlns:p14="http://schemas.microsoft.com/office/powerpoint/2010/main" val="1995226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i="0"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10</a:t>
            </a:fld>
            <a:endParaRPr lang="nl-NL" dirty="0"/>
          </a:p>
        </p:txBody>
      </p:sp>
    </p:spTree>
    <p:extLst>
      <p:ext uri="{BB962C8B-B14F-4D97-AF65-F5344CB8AC3E}">
        <p14:creationId xmlns:p14="http://schemas.microsoft.com/office/powerpoint/2010/main" val="20806420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 15-17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3447667900"/>
      </p:ext>
    </p:extLst>
  </p:cSld>
  <p:clrMapOvr>
    <a:masterClrMapping/>
  </p:clrMapOvr>
  <p:extLst>
    <p:ext uri="{DCECCB84-F9BA-43D5-87BE-67443E8EF086}">
      <p15:sldGuideLst xmlns:p15="http://schemas.microsoft.com/office/powerpoint/2012/main">
        <p15:guide id="1" pos="279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erwerkingsvrag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p:nvPicPr>
        <p:blipFill>
          <a:blip r:embed="rId3"/>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pic>
        <p:nvPicPr>
          <p:cNvPr id="7" name="Afbeelding 6">
            <a:extLst>
              <a:ext uri="{FF2B5EF4-FFF2-40B4-BE49-F238E27FC236}">
                <a16:creationId xmlns:a16="http://schemas.microsoft.com/office/drawing/2014/main" id="{7029B731-1534-40FC-8422-0F6FEF65F01C}"/>
              </a:ext>
            </a:extLst>
          </p:cNvPr>
          <p:cNvPicPr>
            <a:picLocks noChangeAspect="1"/>
          </p:cNvPicPr>
          <p:nvPr userDrawn="1"/>
        </p:nvPicPr>
        <p:blipFill>
          <a:blip r:embed="rId3"/>
          <a:stretch>
            <a:fillRect/>
          </a:stretch>
        </p:blipFill>
        <p:spPr>
          <a:xfrm>
            <a:off x="10463808" y="4064586"/>
            <a:ext cx="1728192" cy="2793413"/>
          </a:xfrm>
          <a:prstGeom prst="rect">
            <a:avLst/>
          </a:prstGeom>
        </p:spPr>
      </p:pic>
      <p:sp>
        <p:nvSpPr>
          <p:cNvPr id="8" name="Tekstvak 7">
            <a:extLst>
              <a:ext uri="{FF2B5EF4-FFF2-40B4-BE49-F238E27FC236}">
                <a16:creationId xmlns:a16="http://schemas.microsoft.com/office/drawing/2014/main" id="{39570E5F-553C-4E63-A4BA-3329F092541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80697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amenvatt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
        <p:nvSpPr>
          <p:cNvPr id="6" name="Tekstvak 5">
            <a:extLst>
              <a:ext uri="{FF2B5EF4-FFF2-40B4-BE49-F238E27FC236}">
                <a16:creationId xmlns:a16="http://schemas.microsoft.com/office/drawing/2014/main" id="{9627D3F7-E5E4-4A52-B16E-77E2EE500F0D}"/>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3046006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Woordwe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243E51A-68A7-8743-8304-6C8E7588F314}"/>
              </a:ext>
            </a:extLst>
          </p:cNvPr>
          <p:cNvSpPr/>
          <p:nvPr/>
        </p:nvSpPr>
        <p:spPr>
          <a:xfrm>
            <a:off x="2711450" y="1628800"/>
            <a:ext cx="9288463" cy="5040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DBC451DF-54BA-4CD2-A5CC-833BB4BD5AEC}"/>
              </a:ext>
            </a:extLst>
          </p:cNvPr>
          <p:cNvSpPr txBox="1"/>
          <p:nvPr/>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
        <p:nvSpPr>
          <p:cNvPr id="13" name="Ovaal 12">
            <a:extLst>
              <a:ext uri="{FF2B5EF4-FFF2-40B4-BE49-F238E27FC236}">
                <a16:creationId xmlns:a16="http://schemas.microsoft.com/office/drawing/2014/main" id="{A97B5B2D-C1F4-DD4F-B8BA-2114AC2025F3}"/>
              </a:ext>
            </a:extLst>
          </p:cNvPr>
          <p:cNvSpPr/>
          <p:nvPr/>
        </p:nvSpPr>
        <p:spPr>
          <a:xfrm>
            <a:off x="6528048" y="3120179"/>
            <a:ext cx="1769423" cy="176942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tekst 3">
            <a:extLst>
              <a:ext uri="{FF2B5EF4-FFF2-40B4-BE49-F238E27FC236}">
                <a16:creationId xmlns:a16="http://schemas.microsoft.com/office/drawing/2014/main" id="{C7ABBBAB-32D0-0641-80EB-E9456AD1F45E}"/>
              </a:ext>
            </a:extLst>
          </p:cNvPr>
          <p:cNvSpPr>
            <a:spLocks noGrp="1"/>
          </p:cNvSpPr>
          <p:nvPr>
            <p:ph type="body" sz="quarter" idx="13" hasCustomPrompt="1"/>
          </p:nvPr>
        </p:nvSpPr>
        <p:spPr>
          <a:xfrm>
            <a:off x="6600056" y="3501008"/>
            <a:ext cx="1625406" cy="1008112"/>
          </a:xfrm>
        </p:spPr>
        <p:txBody>
          <a:bodyPr anchor="ctr"/>
          <a:lstStyle>
            <a:lvl1pPr marL="0" indent="0" algn="ctr">
              <a:buNone/>
              <a:defRPr/>
            </a:lvl1pPr>
            <a:lvl2pPr>
              <a:defRPr/>
            </a:lvl2pPr>
          </a:lstStyle>
          <a:p>
            <a:pPr lvl="0"/>
            <a:r>
              <a:rPr lang="nl-NL" dirty="0"/>
              <a:t>tekst</a:t>
            </a:r>
          </a:p>
        </p:txBody>
      </p:sp>
    </p:spTree>
    <p:extLst>
      <p:ext uri="{BB962C8B-B14F-4D97-AF65-F5344CB8AC3E}">
        <p14:creationId xmlns:p14="http://schemas.microsoft.com/office/powerpoint/2010/main" val="4252884040"/>
      </p:ext>
    </p:extLst>
  </p:cSld>
  <p:clrMapOvr>
    <a:masterClrMapping/>
  </p:clrMapOvr>
  <p:extLst>
    <p:ext uri="{DCECCB84-F9BA-43D5-87BE-67443E8EF086}">
      <p15:sldGuideLst xmlns:p15="http://schemas.microsoft.com/office/powerpoint/2012/main">
        <p15:guide id="1" pos="755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erha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
        <p:nvSpPr>
          <p:cNvPr id="7" name="Tekstvak 6">
            <a:extLst>
              <a:ext uri="{FF2B5EF4-FFF2-40B4-BE49-F238E27FC236}">
                <a16:creationId xmlns:a16="http://schemas.microsoft.com/office/drawing/2014/main" id="{E9DD4892-42B4-48FA-8DD1-3529F844D47D}"/>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1919412"/>
      </p:ext>
    </p:extLst>
  </p:cSld>
  <p:clrMapOvr>
    <a:masterClrMapping/>
  </p:clrMapOvr>
  <p:extLst>
    <p:ext uri="{DCECCB84-F9BA-43D5-87BE-67443E8EF086}">
      <p15:sldGuideLst xmlns:p15="http://schemas.microsoft.com/office/powerpoint/2012/main">
        <p15:guide id="1"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gemeen - Tekst + F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4171575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lgemeen - Opsomm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023026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lgemeen -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2842614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lgemeen - Afbeelding groo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3298463398"/>
      </p:ext>
    </p:extLst>
  </p:cSld>
  <p:clrMapOvr>
    <a:masterClrMapping/>
  </p:clrMapOvr>
  <p:extLst>
    <p:ext uri="{DCECCB84-F9BA-43D5-87BE-67443E8EF086}">
      <p15:sldGuideLst xmlns:p15="http://schemas.microsoft.com/office/powerpoint/2012/main">
        <p15:guide id="1"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el 12-14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1635632991"/>
      </p:ext>
    </p:extLst>
  </p:cSld>
  <p:clrMapOvr>
    <a:masterClrMapping/>
  </p:clrMapOvr>
  <p:extLst>
    <p:ext uri="{DCECCB84-F9BA-43D5-87BE-67443E8EF086}">
      <p15:sldGuideLst xmlns:p15="http://schemas.microsoft.com/office/powerpoint/2012/main">
        <p15:guide id="1" pos="279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Tree>
    <p:extLst>
      <p:ext uri="{BB962C8B-B14F-4D97-AF65-F5344CB8AC3E}">
        <p14:creationId xmlns:p14="http://schemas.microsoft.com/office/powerpoint/2010/main" val="2868349664"/>
      </p:ext>
    </p:extLst>
  </p:cSld>
  <p:clrMapOvr>
    <a:masterClrMapping/>
  </p:clrMapOvr>
  <p:extLst>
    <p:ext uri="{DCECCB84-F9BA-43D5-87BE-67443E8EF086}">
      <p15:sldGuideLst xmlns:p15="http://schemas.microsoft.com/office/powerpoint/2012/main">
        <p15:guide id="1" orient="horz" pos="420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711624" y="1396800"/>
            <a:ext cx="6785842" cy="954000"/>
          </a:xfrm>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
        <p:nvSpPr>
          <p:cNvPr id="8" name="Tijdelijke aanduiding voor tekst 7">
            <a:extLst>
              <a:ext uri="{FF2B5EF4-FFF2-40B4-BE49-F238E27FC236}">
                <a16:creationId xmlns:a16="http://schemas.microsoft.com/office/drawing/2014/main" id="{9BCABE50-98C8-C84A-BD53-C505E61BAA24}"/>
              </a:ext>
            </a:extLst>
          </p:cNvPr>
          <p:cNvSpPr>
            <a:spLocks noGrp="1"/>
          </p:cNvSpPr>
          <p:nvPr>
            <p:ph type="body" sz="quarter" idx="14" hasCustomPrompt="1"/>
          </p:nvPr>
        </p:nvSpPr>
        <p:spPr>
          <a:xfrm>
            <a:off x="3647728" y="3068960"/>
            <a:ext cx="1728416" cy="360040"/>
          </a:xfrm>
        </p:spPr>
        <p:txBody>
          <a:bodyPr>
            <a:normAutofit/>
          </a:bodyPr>
          <a:lstStyle>
            <a:lvl1pPr marL="0" indent="0">
              <a:buNone/>
              <a:defRPr sz="1400" b="1"/>
            </a:lvl1pPr>
          </a:lstStyle>
          <a:p>
            <a:pPr lvl="0"/>
            <a:r>
              <a:rPr lang="nl-NL" dirty="0"/>
              <a:t>Hoofd - weten</a:t>
            </a:r>
          </a:p>
        </p:txBody>
      </p:sp>
      <p:sp>
        <p:nvSpPr>
          <p:cNvPr id="9" name="Tijdelijke aanduiding voor tekst 7">
            <a:extLst>
              <a:ext uri="{FF2B5EF4-FFF2-40B4-BE49-F238E27FC236}">
                <a16:creationId xmlns:a16="http://schemas.microsoft.com/office/drawing/2014/main" id="{0983612F-78D4-634A-9145-FAAECEACEE5C}"/>
              </a:ext>
            </a:extLst>
          </p:cNvPr>
          <p:cNvSpPr>
            <a:spLocks noGrp="1"/>
          </p:cNvSpPr>
          <p:nvPr>
            <p:ph type="body" sz="quarter" idx="15" hasCustomPrompt="1"/>
          </p:nvPr>
        </p:nvSpPr>
        <p:spPr>
          <a:xfrm>
            <a:off x="6572597" y="3068960"/>
            <a:ext cx="1728416" cy="360040"/>
          </a:xfrm>
        </p:spPr>
        <p:txBody>
          <a:bodyPr>
            <a:normAutofit/>
          </a:bodyPr>
          <a:lstStyle>
            <a:lvl1pPr marL="0" indent="0">
              <a:buNone/>
              <a:defRPr sz="1400" b="1"/>
            </a:lvl1pPr>
          </a:lstStyle>
          <a:p>
            <a:pPr lvl="0"/>
            <a:r>
              <a:rPr lang="nl-NL" dirty="0"/>
              <a:t>Hart - beseffen</a:t>
            </a:r>
          </a:p>
        </p:txBody>
      </p:sp>
      <p:sp>
        <p:nvSpPr>
          <p:cNvPr id="10" name="Tijdelijke aanduiding voor tekst 7">
            <a:extLst>
              <a:ext uri="{FF2B5EF4-FFF2-40B4-BE49-F238E27FC236}">
                <a16:creationId xmlns:a16="http://schemas.microsoft.com/office/drawing/2014/main" id="{1AE9DBC3-67A8-2246-AE2E-FAD25CAF555E}"/>
              </a:ext>
            </a:extLst>
          </p:cNvPr>
          <p:cNvSpPr>
            <a:spLocks noGrp="1"/>
          </p:cNvSpPr>
          <p:nvPr>
            <p:ph type="body" sz="quarter" idx="16" hasCustomPrompt="1"/>
          </p:nvPr>
        </p:nvSpPr>
        <p:spPr>
          <a:xfrm>
            <a:off x="9497466" y="3068960"/>
            <a:ext cx="1783110" cy="360040"/>
          </a:xfrm>
        </p:spPr>
        <p:txBody>
          <a:bodyPr>
            <a:normAutofit/>
          </a:bodyPr>
          <a:lstStyle>
            <a:lvl1pPr marL="0" indent="0">
              <a:buNone/>
              <a:defRPr sz="1400" b="1"/>
            </a:lvl1pPr>
          </a:lstStyle>
          <a:p>
            <a:pPr lvl="0"/>
            <a:r>
              <a:rPr lang="nl-NL" dirty="0"/>
              <a:t>Handen - kunnen</a:t>
            </a:r>
          </a:p>
        </p:txBody>
      </p:sp>
    </p:spTree>
    <p:extLst>
      <p:ext uri="{BB962C8B-B14F-4D97-AF65-F5344CB8AC3E}">
        <p14:creationId xmlns:p14="http://schemas.microsoft.com/office/powerpoint/2010/main" val="3991012835"/>
      </p:ext>
    </p:extLst>
  </p:cSld>
  <p:clrMapOvr>
    <a:masterClrMapping/>
  </p:clrMapOvr>
  <p:extLst>
    <p:ext uri="{DCECCB84-F9BA-43D5-87BE-67443E8EF086}">
      <p15:sldGuideLst xmlns:p15="http://schemas.microsoft.com/office/powerpoint/2012/main">
        <p15:guide id="1" orient="horz" pos="420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Ope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ijbelstud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Huiswerk vandaa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Huiswerk volgende keer - leeropdrac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a:t>
            </a:r>
            <a:r>
              <a:rPr lang="nl-NL" dirty="0" err="1"/>
              <a:t>volgendee</a:t>
            </a:r>
            <a:r>
              <a:rPr lang="nl-NL" dirty="0"/>
              <a:t>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Huiswerk volgende keer - leeropdracht -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innenko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p:ext uri="{DCECCB84-F9BA-43D5-87BE-67443E8EF086}">
      <p15:sldGuideLst xmlns:p15="http://schemas.microsoft.com/office/powerpoint/2012/main">
        <p15:guide id="1" pos="7559"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Uitle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Verwerkingsvragen">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userDrawn="1"/>
        </p:nvPicPr>
        <p:blipFill>
          <a:blip r:embed="rId2"/>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amenvatt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Verha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361136"/>
      </p:ext>
    </p:extLst>
  </p:cSld>
  <p:clrMapOvr>
    <a:masterClrMapping/>
  </p:clrMapOvr>
  <p:extLst>
    <p:ext uri="{DCECCB84-F9BA-43D5-87BE-67443E8EF086}">
      <p15:sldGuideLst xmlns:p15="http://schemas.microsoft.com/office/powerpoint/2012/main">
        <p15:guide id="1" pos="755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pen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
        <p:nvSpPr>
          <p:cNvPr id="10" name="Tekstvak 9">
            <a:extLst>
              <a:ext uri="{FF2B5EF4-FFF2-40B4-BE49-F238E27FC236}">
                <a16:creationId xmlns:a16="http://schemas.microsoft.com/office/drawing/2014/main" id="{491CF0D7-48B6-426A-8D52-CEE34B464D5A}"/>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12416174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Algemeen - Tekst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Algemeen - Opsomm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Algemeen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Algemeen - Afbeelding gro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p:ext uri="{DCECCB84-F9BA-43D5-87BE-67443E8EF086}">
      <p15:sldGuideLst xmlns:p15="http://schemas.microsoft.com/office/powerpoint/2012/main">
        <p15:guide id="1" pos="755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ijbelstud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
        <p:nvSpPr>
          <p:cNvPr id="8" name="Tekstvak 7">
            <a:extLst>
              <a:ext uri="{FF2B5EF4-FFF2-40B4-BE49-F238E27FC236}">
                <a16:creationId xmlns:a16="http://schemas.microsoft.com/office/drawing/2014/main" id="{53FED525-F17A-4AE5-A547-E58A8B0A2EA9}"/>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2308552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uiswerk vandaa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
        <p:nvSpPr>
          <p:cNvPr id="7" name="Tekstvak 6">
            <a:extLst>
              <a:ext uri="{FF2B5EF4-FFF2-40B4-BE49-F238E27FC236}">
                <a16:creationId xmlns:a16="http://schemas.microsoft.com/office/drawing/2014/main" id="{9C2EC905-209A-4589-A7E3-AD5926CE1AC9}"/>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2198059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uiswerk volgende keer - leeropdrac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volgende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
        <p:nvSpPr>
          <p:cNvPr id="7" name="Tekstvak 6">
            <a:extLst>
              <a:ext uri="{FF2B5EF4-FFF2-40B4-BE49-F238E27FC236}">
                <a16:creationId xmlns:a16="http://schemas.microsoft.com/office/drawing/2014/main" id="{9D1F9922-9D84-40C7-83E3-0E588ADF11F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772675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uiswerk volgende keer - leeropdracht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
        <p:nvSpPr>
          <p:cNvPr id="6" name="Tekstvak 5">
            <a:extLst>
              <a:ext uri="{FF2B5EF4-FFF2-40B4-BE49-F238E27FC236}">
                <a16:creationId xmlns:a16="http://schemas.microsoft.com/office/drawing/2014/main" id="{9BFA5A11-19D7-4E48-8A12-29BEA81572C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336467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nnenko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
        <p:nvSpPr>
          <p:cNvPr id="7" name="Tekstvak 6">
            <a:extLst>
              <a:ext uri="{FF2B5EF4-FFF2-40B4-BE49-F238E27FC236}">
                <a16:creationId xmlns:a16="http://schemas.microsoft.com/office/drawing/2014/main" id="{CA783E02-D3DF-4EE2-83B2-52C56B485779}"/>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1315646716"/>
      </p:ext>
    </p:extLst>
  </p:cSld>
  <p:clrMapOvr>
    <a:masterClrMapping/>
  </p:clrMapOvr>
  <p:extLst>
    <p:ext uri="{DCECCB84-F9BA-43D5-87BE-67443E8EF086}">
      <p15:sldGuideLst xmlns:p15="http://schemas.microsoft.com/office/powerpoint/2012/main">
        <p15:guide id="1" pos="75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Uitle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
        <p:nvSpPr>
          <p:cNvPr id="6" name="Tekstvak 5">
            <a:extLst>
              <a:ext uri="{FF2B5EF4-FFF2-40B4-BE49-F238E27FC236}">
                <a16:creationId xmlns:a16="http://schemas.microsoft.com/office/drawing/2014/main" id="{FD2C3B2F-7111-49E7-A466-5B7EFA045088}"/>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259963603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jp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5">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2711624" y="1396800"/>
            <a:ext cx="4003199" cy="954000"/>
          </a:xfrm>
          <a:prstGeom prst="rect">
            <a:avLst/>
          </a:prstGeom>
        </p:spPr>
        <p:txBody>
          <a:bodyPr vert="horz" lIns="91440" tIns="45720" rIns="91440" bIns="45720" rtlCol="0" anchor="b">
            <a:normAutofit/>
          </a:bodyPr>
          <a:lstStyle/>
          <a:p>
            <a:r>
              <a:rPr lang="nl-NL" dirty="0"/>
              <a:t>Opening</a:t>
            </a:r>
          </a:p>
        </p:txBody>
      </p:sp>
      <p:sp>
        <p:nvSpPr>
          <p:cNvPr id="3" name="Tijdelijke aanduiding voor tekst 2">
            <a:extLst>
              <a:ext uri="{FF2B5EF4-FFF2-40B4-BE49-F238E27FC236}">
                <a16:creationId xmlns:a16="http://schemas.microsoft.com/office/drawing/2014/main" id="{898B2A82-F686-4CC6-BC5B-4005411DB777}"/>
              </a:ext>
            </a:extLst>
          </p:cNvPr>
          <p:cNvSpPr>
            <a:spLocks noGrp="1"/>
          </p:cNvSpPr>
          <p:nvPr>
            <p:ph type="body" idx="1"/>
          </p:nvPr>
        </p:nvSpPr>
        <p:spPr>
          <a:xfrm>
            <a:off x="2728801" y="2732400"/>
            <a:ext cx="4003200" cy="3168352"/>
          </a:xfrm>
          <a:prstGeom prst="rect">
            <a:avLst/>
          </a:prstGeom>
        </p:spPr>
        <p:txBody>
          <a:bodyPr vert="horz" lIns="91440" tIns="45720" rIns="91440" bIns="45720" rtlCol="0">
            <a:normAutofit/>
          </a:bodyPr>
          <a:lstStyle/>
          <a:p>
            <a:pPr lvl="0"/>
            <a:r>
              <a:rPr lang="nl-NL" dirty="0"/>
              <a:t>Tekst normaal Tekst normaal Tekst normaal Tekst normaal Tekst normaal Tekst normaal</a:t>
            </a:r>
          </a:p>
          <a:p>
            <a:pPr lvl="1"/>
            <a:r>
              <a:rPr lang="nl-NL" dirty="0"/>
              <a:t>Tekst normaal Tekst normaal Tekst normaal Tekst normaal Tekst normaal</a:t>
            </a:r>
          </a:p>
          <a:p>
            <a:pPr lvl="2"/>
            <a:r>
              <a:rPr lang="nl-NL" dirty="0"/>
              <a:t>Tekst normaal Tekst normaal Tekst normaal Tekst normaal Tekst normaal</a:t>
            </a:r>
          </a:p>
          <a:p>
            <a:pPr lvl="3"/>
            <a:r>
              <a:rPr lang="nl-NL" dirty="0"/>
              <a:t>Tekst normaal Tekst normaal Tekst normaal Tekst normaal Tekst normaal</a:t>
            </a:r>
          </a:p>
          <a:p>
            <a:pPr lvl="4"/>
            <a:r>
              <a:rPr lang="nl-NL" dirty="0"/>
              <a:t>Tekst normaal Tekst normaal Tekst normaal Tekst normaal Tekst normaal</a:t>
            </a:r>
          </a:p>
        </p:txBody>
      </p:sp>
    </p:spTree>
    <p:extLst>
      <p:ext uri="{BB962C8B-B14F-4D97-AF65-F5344CB8AC3E}">
        <p14:creationId xmlns:p14="http://schemas.microsoft.com/office/powerpoint/2010/main" val="220302793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52" r:id="rId20"/>
    <p:sldLayoutId id="2147483653" r:id="rId21"/>
    <p:sldLayoutId id="2147483651" r:id="rId22"/>
    <p:sldLayoutId id="2147483659" r:id="rId23"/>
    <p:sldLayoutId id="2147483660" r:id="rId24"/>
    <p:sldLayoutId id="2147483655" r:id="rId25"/>
    <p:sldLayoutId id="2147483654" r:id="rId26"/>
    <p:sldLayoutId id="2147483657" r:id="rId27"/>
    <p:sldLayoutId id="2147483658" r:id="rId28"/>
    <p:sldLayoutId id="2147483662" r:id="rId29"/>
    <p:sldLayoutId id="2147483656" r:id="rId30"/>
    <p:sldLayoutId id="2147483663" r:id="rId31"/>
    <p:sldLayoutId id="2147483664" r:id="rId32"/>
    <p:sldLayoutId id="2147483665" r:id="rId33"/>
  </p:sldLayoutIdLst>
  <p:txStyles>
    <p:title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3840" userDrawn="1">
          <p15:clr>
            <a:srgbClr val="F26B43"/>
          </p15:clr>
        </p15:guide>
        <p15:guide id="6" orient="horz" pos="2160" userDrawn="1">
          <p15:clr>
            <a:srgbClr val="F26B43"/>
          </p15:clr>
        </p15:guide>
        <p15:guide id="7" pos="1708" userDrawn="1">
          <p15:clr>
            <a:srgbClr val="F26B43"/>
          </p15:clr>
        </p15:guide>
        <p15:guide id="8"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324687A-4064-401A-B563-112DE177B4D8}"/>
              </a:ext>
            </a:extLst>
          </p:cNvPr>
          <p:cNvSpPr>
            <a:spLocks noGrp="1"/>
          </p:cNvSpPr>
          <p:nvPr>
            <p:ph type="body" sz="quarter" idx="10"/>
          </p:nvPr>
        </p:nvSpPr>
        <p:spPr/>
        <p:txBody>
          <a:bodyPr/>
          <a:lstStyle/>
          <a:p>
            <a:r>
              <a:rPr lang="nl-NL" dirty="0"/>
              <a:t>Niet doden (6</a:t>
            </a:r>
            <a:r>
              <a:rPr lang="nl-NL" baseline="30000" dirty="0"/>
              <a:t>e</a:t>
            </a:r>
            <a:r>
              <a:rPr lang="nl-NL" dirty="0"/>
              <a:t> gebod)</a:t>
            </a:r>
          </a:p>
        </p:txBody>
      </p:sp>
      <p:sp>
        <p:nvSpPr>
          <p:cNvPr id="3" name="Titel 2">
            <a:extLst>
              <a:ext uri="{FF2B5EF4-FFF2-40B4-BE49-F238E27FC236}">
                <a16:creationId xmlns:a16="http://schemas.microsoft.com/office/drawing/2014/main" id="{185E0BF8-1F79-45E0-8133-A9357D0CDAAE}"/>
              </a:ext>
            </a:extLst>
          </p:cNvPr>
          <p:cNvSpPr>
            <a:spLocks noGrp="1"/>
          </p:cNvSpPr>
          <p:nvPr>
            <p:ph type="title"/>
          </p:nvPr>
        </p:nvSpPr>
        <p:spPr/>
        <p:txBody>
          <a:bodyPr>
            <a:normAutofit/>
          </a:bodyPr>
          <a:lstStyle/>
          <a:p>
            <a:r>
              <a:rPr lang="nl-NL" dirty="0"/>
              <a:t>Gods geboden</a:t>
            </a:r>
          </a:p>
        </p:txBody>
      </p:sp>
    </p:spTree>
    <p:extLst>
      <p:ext uri="{BB962C8B-B14F-4D97-AF65-F5344CB8AC3E}">
        <p14:creationId xmlns:p14="http://schemas.microsoft.com/office/powerpoint/2010/main" val="112928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fontScale="90000"/>
          </a:bodyPr>
          <a:lstStyle/>
          <a:p>
            <a:r>
              <a:rPr lang="nl-NL" dirty="0"/>
              <a:t>Heb uw vijanden lief </a:t>
            </a:r>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lvl="0" indent="-228600">
              <a:buFont typeface="Arial" panose="020B0604020202020204" pitchFamily="34" charset="0"/>
              <a:buChar char="•"/>
            </a:pPr>
            <a:r>
              <a:rPr lang="nl-NL" sz="1800" dirty="0">
                <a:solidFill>
                  <a:prstClr val="black"/>
                </a:solidFill>
                <a:latin typeface="Calibri" panose="020F0502020204030204"/>
              </a:rPr>
              <a:t>Lees het stukje op blz. 79</a:t>
            </a:r>
          </a:p>
          <a:p>
            <a:pPr lvl="0" indent="-228600">
              <a:buFont typeface="Arial" panose="020B0604020202020204" pitchFamily="34" charset="0"/>
              <a:buChar char="•"/>
            </a:pPr>
            <a:r>
              <a:rPr lang="nl-NL" sz="1800" dirty="0">
                <a:solidFill>
                  <a:prstClr val="black"/>
                </a:solidFill>
                <a:latin typeface="Calibri" panose="020F0502020204030204"/>
              </a:rPr>
              <a:t>Hoe kun je je vijanden liefhebben?</a:t>
            </a: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endParaRPr lang="nl-NL" dirty="0"/>
          </a:p>
        </p:txBody>
      </p:sp>
      <p:sp>
        <p:nvSpPr>
          <p:cNvPr id="3" name="Tijdelijke aanduiding voor afbeelding 2">
            <a:extLst>
              <a:ext uri="{FF2B5EF4-FFF2-40B4-BE49-F238E27FC236}">
                <a16:creationId xmlns:a16="http://schemas.microsoft.com/office/drawing/2014/main" id="{B81B47BC-4878-4A51-A142-0EAFE9085EDB}"/>
              </a:ext>
            </a:extLst>
          </p:cNvPr>
          <p:cNvSpPr>
            <a:spLocks noGrp="1"/>
          </p:cNvSpPr>
          <p:nvPr>
            <p:ph type="pic" sz="quarter" idx="12"/>
          </p:nvPr>
        </p:nvSpPr>
        <p:spPr/>
      </p:sp>
    </p:spTree>
    <p:extLst>
      <p:ext uri="{BB962C8B-B14F-4D97-AF65-F5344CB8AC3E}">
        <p14:creationId xmlns:p14="http://schemas.microsoft.com/office/powerpoint/2010/main" val="3807209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094E7C7-48FF-4CC5-A354-12CB85FFCEBC}"/>
              </a:ext>
            </a:extLst>
          </p:cNvPr>
          <p:cNvSpPr>
            <a:spLocks noGrp="1"/>
          </p:cNvSpPr>
          <p:nvPr>
            <p:ph type="title"/>
          </p:nvPr>
        </p:nvSpPr>
        <p:spPr/>
        <p:txBody>
          <a:bodyPr/>
          <a:lstStyle/>
          <a:p>
            <a:r>
              <a:rPr lang="nl-NL" sz="3600" dirty="0"/>
              <a:t>Verwerkingsvragen</a:t>
            </a:r>
            <a:endParaRPr lang="nl-NL" dirty="0"/>
          </a:p>
        </p:txBody>
      </p:sp>
      <p:sp>
        <p:nvSpPr>
          <p:cNvPr id="7" name="Tijdelijke aanduiding voor tekst 6">
            <a:extLst>
              <a:ext uri="{FF2B5EF4-FFF2-40B4-BE49-F238E27FC236}">
                <a16:creationId xmlns:a16="http://schemas.microsoft.com/office/drawing/2014/main" id="{88A062EF-5B51-4814-A235-CFF12E2B23EF}"/>
              </a:ext>
            </a:extLst>
          </p:cNvPr>
          <p:cNvSpPr>
            <a:spLocks noGrp="1"/>
          </p:cNvSpPr>
          <p:nvPr>
            <p:ph type="body" sz="quarter" idx="11"/>
          </p:nvPr>
        </p:nvSpPr>
        <p:spPr/>
        <p:txBody>
          <a:bodyPr/>
          <a:lstStyle/>
          <a:p>
            <a:r>
              <a:rPr lang="nl-NL" dirty="0"/>
              <a:t>Bespreek de verwerkingsvragen op bladzijde 80.</a:t>
            </a:r>
          </a:p>
        </p:txBody>
      </p:sp>
    </p:spTree>
    <p:extLst>
      <p:ext uri="{BB962C8B-B14F-4D97-AF65-F5344CB8AC3E}">
        <p14:creationId xmlns:p14="http://schemas.microsoft.com/office/powerpoint/2010/main" val="168606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D0A9B5-9B9B-4FD0-8947-27B1C15B7981}"/>
              </a:ext>
            </a:extLst>
          </p:cNvPr>
          <p:cNvSpPr>
            <a:spLocks noGrp="1"/>
          </p:cNvSpPr>
          <p:nvPr>
            <p:ph type="title"/>
          </p:nvPr>
        </p:nvSpPr>
        <p:spPr>
          <a:xfrm>
            <a:off x="2711623" y="1437240"/>
            <a:ext cx="8510400" cy="954000"/>
          </a:xfrm>
        </p:spPr>
        <p:txBody>
          <a:bodyPr>
            <a:normAutofit/>
          </a:bodyPr>
          <a:lstStyle/>
          <a:p>
            <a:r>
              <a:rPr lang="nl-NL" dirty="0"/>
              <a:t>Samenvatting</a:t>
            </a:r>
          </a:p>
        </p:txBody>
      </p:sp>
      <p:sp>
        <p:nvSpPr>
          <p:cNvPr id="5" name="Tijdelijke aanduiding voor tekst 4">
            <a:extLst>
              <a:ext uri="{FF2B5EF4-FFF2-40B4-BE49-F238E27FC236}">
                <a16:creationId xmlns:a16="http://schemas.microsoft.com/office/drawing/2014/main" id="{CE9817F8-4D3D-4337-BF1D-B6C817882EB7}"/>
              </a:ext>
            </a:extLst>
          </p:cNvPr>
          <p:cNvSpPr>
            <a:spLocks noGrp="1"/>
          </p:cNvSpPr>
          <p:nvPr>
            <p:ph type="body" sz="quarter" idx="11"/>
          </p:nvPr>
        </p:nvSpPr>
        <p:spPr/>
        <p:txBody>
          <a:bodyPr/>
          <a:lstStyle/>
          <a:p>
            <a:r>
              <a:rPr lang="nl-NL" dirty="0"/>
              <a:t>Omdat wij naar Gods beeld geschapen zijn, zijn wij een levend wonder.</a:t>
            </a:r>
          </a:p>
          <a:p>
            <a:r>
              <a:rPr lang="nl-NL" dirty="0"/>
              <a:t>Niet de medische kennis maar Gods Woord heeft het laatste woord.</a:t>
            </a:r>
          </a:p>
          <a:p>
            <a:r>
              <a:rPr lang="nl-NL" dirty="0"/>
              <a:t>De Heere wil ook dat ik mijzelf bescherm tegen mijzelf.</a:t>
            </a:r>
          </a:p>
          <a:p>
            <a:r>
              <a:rPr lang="nl-NL" dirty="0"/>
              <a:t>Als ik niet tegen haat strijd, ben ik tot doodslag geneigd.</a:t>
            </a:r>
          </a:p>
          <a:p>
            <a:r>
              <a:rPr lang="nl-NL" dirty="0"/>
              <a:t>Door Gods liefde tot mij krijg ik ook mijn naasten lief. </a:t>
            </a:r>
            <a:br>
              <a:rPr lang="nl-NL" dirty="0"/>
            </a:br>
            <a:endParaRPr lang="nl-NL" dirty="0"/>
          </a:p>
        </p:txBody>
      </p:sp>
    </p:spTree>
    <p:extLst>
      <p:ext uri="{BB962C8B-B14F-4D97-AF65-F5344CB8AC3E}">
        <p14:creationId xmlns:p14="http://schemas.microsoft.com/office/powerpoint/2010/main" val="675279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C71CC49-2ACE-44CB-AF34-CF1FCDD1496B}"/>
              </a:ext>
            </a:extLst>
          </p:cNvPr>
          <p:cNvSpPr>
            <a:spLocks noGrp="1"/>
          </p:cNvSpPr>
          <p:nvPr>
            <p:ph type="title"/>
          </p:nvPr>
        </p:nvSpPr>
        <p:spPr/>
        <p:txBody>
          <a:bodyPr>
            <a:normAutofit fontScale="90000"/>
          </a:bodyPr>
          <a:lstStyle/>
          <a:p>
            <a:r>
              <a:rPr lang="nl-NL" dirty="0"/>
              <a:t>Huiswerk volgende keer</a:t>
            </a:r>
          </a:p>
        </p:txBody>
      </p:sp>
      <p:sp>
        <p:nvSpPr>
          <p:cNvPr id="5" name="Tijdelijke aanduiding voor tekst 4">
            <a:extLst>
              <a:ext uri="{FF2B5EF4-FFF2-40B4-BE49-F238E27FC236}">
                <a16:creationId xmlns:a16="http://schemas.microsoft.com/office/drawing/2014/main" id="{86FC2383-0DED-42E7-988E-175742205B1D}"/>
              </a:ext>
            </a:extLst>
          </p:cNvPr>
          <p:cNvSpPr>
            <a:spLocks noGrp="1"/>
          </p:cNvSpPr>
          <p:nvPr>
            <p:ph type="body" sz="quarter" idx="11"/>
          </p:nvPr>
        </p:nvSpPr>
        <p:spPr/>
        <p:txBody>
          <a:bodyPr/>
          <a:lstStyle/>
          <a:p>
            <a:endParaRPr lang="nl-NL" dirty="0"/>
          </a:p>
        </p:txBody>
      </p:sp>
      <p:pic>
        <p:nvPicPr>
          <p:cNvPr id="7" name="Tijdelijke aanduiding voor inhoud 5" descr="Afbeelding met tekst&#10;&#10;Beschrijving is gegenereerd met zeer hoge betrouwbaarheid">
            <a:extLst>
              <a:ext uri="{FF2B5EF4-FFF2-40B4-BE49-F238E27FC236}">
                <a16:creationId xmlns:a16="http://schemas.microsoft.com/office/drawing/2014/main" id="{0D828282-5F35-4134-B3C6-B81078C4D917}"/>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49648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586AC38-F7A0-4D01-A276-43A46ECC8E07}"/>
              </a:ext>
            </a:extLst>
          </p:cNvPr>
          <p:cNvSpPr>
            <a:spLocks noGrp="1"/>
          </p:cNvSpPr>
          <p:nvPr>
            <p:ph type="title"/>
          </p:nvPr>
        </p:nvSpPr>
        <p:spPr/>
        <p:txBody>
          <a:bodyPr/>
          <a:lstStyle/>
          <a:p>
            <a:r>
              <a:rPr lang="nl-NL" dirty="0"/>
              <a:t>Bespreken</a:t>
            </a:r>
          </a:p>
        </p:txBody>
      </p:sp>
      <p:sp>
        <p:nvSpPr>
          <p:cNvPr id="7" name="Tijdelijke aanduiding voor tekst 6">
            <a:extLst>
              <a:ext uri="{FF2B5EF4-FFF2-40B4-BE49-F238E27FC236}">
                <a16:creationId xmlns:a16="http://schemas.microsoft.com/office/drawing/2014/main" id="{9EFE9B58-830C-41DF-A7D5-E0B95D9E8C7F}"/>
              </a:ext>
            </a:extLst>
          </p:cNvPr>
          <p:cNvSpPr>
            <a:spLocks noGrp="1"/>
          </p:cNvSpPr>
          <p:nvPr>
            <p:ph type="body" sz="quarter" idx="11"/>
          </p:nvPr>
        </p:nvSpPr>
        <p:spPr/>
        <p:txBody>
          <a:bodyPr/>
          <a:lstStyle/>
          <a:p>
            <a:r>
              <a:rPr lang="nl-NL" dirty="0"/>
              <a:t>Bespreek de volgende vraag:</a:t>
            </a:r>
          </a:p>
          <a:p>
            <a:pPr lvl="0"/>
            <a:r>
              <a:rPr lang="nl-NL" dirty="0"/>
              <a:t>Vraag: Wat maakt dat jouw leven waardevol is?</a:t>
            </a:r>
          </a:p>
          <a:p>
            <a:pPr lvl="0"/>
            <a:r>
              <a:rPr lang="nl-NL" dirty="0"/>
              <a:t>Stelling: Elk leven is waardevol.</a:t>
            </a:r>
          </a:p>
          <a:p>
            <a:pPr lvl="0"/>
            <a:r>
              <a:rPr lang="nl-NL" dirty="0"/>
              <a:t>Stelling: Jij mag er zijn! of Jij bent waardevol!</a:t>
            </a:r>
          </a:p>
          <a:p>
            <a:endParaRPr lang="nl-NL" dirty="0"/>
          </a:p>
        </p:txBody>
      </p:sp>
      <p:sp>
        <p:nvSpPr>
          <p:cNvPr id="6" name="Tijdelijke aanduiding voor verticale tekst 5">
            <a:extLst>
              <a:ext uri="{FF2B5EF4-FFF2-40B4-BE49-F238E27FC236}">
                <a16:creationId xmlns:a16="http://schemas.microsoft.com/office/drawing/2014/main" id="{82A278C2-859C-4AF2-8E4F-848CA34618DF}"/>
              </a:ext>
            </a:extLst>
          </p:cNvPr>
          <p:cNvSpPr>
            <a:spLocks noGrp="1"/>
          </p:cNvSpPr>
          <p:nvPr>
            <p:ph type="body" orient="vert" sz="quarter" idx="10"/>
          </p:nvPr>
        </p:nvSpPr>
        <p:spPr/>
        <p:txBody>
          <a:bodyPr/>
          <a:lstStyle/>
          <a:p>
            <a:endParaRPr lang="nl-NL"/>
          </a:p>
        </p:txBody>
      </p:sp>
      <p:pic>
        <p:nvPicPr>
          <p:cNvPr id="4098" name="Picture 2" descr="Teachers, Meeting, Books, Reading, Group, Discussion">
            <a:extLst>
              <a:ext uri="{FF2B5EF4-FFF2-40B4-BE49-F238E27FC236}">
                <a16:creationId xmlns:a16="http://schemas.microsoft.com/office/drawing/2014/main" id="{733E079B-22D2-411A-A6B9-E48F0EDE7898}"/>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3640" t="-14500" r="3575" b="-30636"/>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80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586AC38-F7A0-4D01-A276-43A46ECC8E07}"/>
              </a:ext>
            </a:extLst>
          </p:cNvPr>
          <p:cNvSpPr>
            <a:spLocks noGrp="1"/>
          </p:cNvSpPr>
          <p:nvPr>
            <p:ph type="title"/>
          </p:nvPr>
        </p:nvSpPr>
        <p:spPr/>
        <p:txBody>
          <a:bodyPr/>
          <a:lstStyle/>
          <a:p>
            <a:r>
              <a:rPr lang="nl-NL" dirty="0"/>
              <a:t>Verhaal</a:t>
            </a:r>
          </a:p>
        </p:txBody>
      </p:sp>
      <p:sp>
        <p:nvSpPr>
          <p:cNvPr id="7" name="Tijdelijke aanduiding voor tekst 6">
            <a:extLst>
              <a:ext uri="{FF2B5EF4-FFF2-40B4-BE49-F238E27FC236}">
                <a16:creationId xmlns:a16="http://schemas.microsoft.com/office/drawing/2014/main" id="{9EFE9B58-830C-41DF-A7D5-E0B95D9E8C7F}"/>
              </a:ext>
            </a:extLst>
          </p:cNvPr>
          <p:cNvSpPr>
            <a:spLocks noGrp="1"/>
          </p:cNvSpPr>
          <p:nvPr>
            <p:ph type="body" sz="quarter" idx="11"/>
          </p:nvPr>
        </p:nvSpPr>
        <p:spPr/>
        <p:txBody>
          <a:bodyPr/>
          <a:lstStyle/>
          <a:p>
            <a:endParaRPr lang="nl-NL"/>
          </a:p>
        </p:txBody>
      </p:sp>
      <p:sp>
        <p:nvSpPr>
          <p:cNvPr id="6" name="Tijdelijke aanduiding voor verticale tekst 5">
            <a:extLst>
              <a:ext uri="{FF2B5EF4-FFF2-40B4-BE49-F238E27FC236}">
                <a16:creationId xmlns:a16="http://schemas.microsoft.com/office/drawing/2014/main" id="{82A278C2-859C-4AF2-8E4F-848CA34618DF}"/>
              </a:ext>
            </a:extLst>
          </p:cNvPr>
          <p:cNvSpPr>
            <a:spLocks noGrp="1"/>
          </p:cNvSpPr>
          <p:nvPr>
            <p:ph type="body" orient="vert" sz="quarter" idx="10"/>
          </p:nvPr>
        </p:nvSpPr>
        <p:spPr/>
        <p:txBody>
          <a:bodyPr/>
          <a:lstStyle/>
          <a:p>
            <a:endParaRPr lang="nl-NL"/>
          </a:p>
        </p:txBody>
      </p:sp>
      <p:pic>
        <p:nvPicPr>
          <p:cNvPr id="5122" name="Picture 2" descr="Surgery, Serum, Bandage, El, Hospital, Finger">
            <a:extLst>
              <a:ext uri="{FF2B5EF4-FFF2-40B4-BE49-F238E27FC236}">
                <a16:creationId xmlns:a16="http://schemas.microsoft.com/office/drawing/2014/main" id="{06F035CB-B06C-4024-A72A-E26DDBA9CC55}"/>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367" t="-34897" r="11989" b="-34897"/>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501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586AC38-F7A0-4D01-A276-43A46ECC8E07}"/>
              </a:ext>
            </a:extLst>
          </p:cNvPr>
          <p:cNvSpPr>
            <a:spLocks noGrp="1"/>
          </p:cNvSpPr>
          <p:nvPr>
            <p:ph type="title"/>
          </p:nvPr>
        </p:nvSpPr>
        <p:spPr/>
        <p:txBody>
          <a:bodyPr/>
          <a:lstStyle/>
          <a:p>
            <a:r>
              <a:rPr lang="nl-NL" dirty="0"/>
              <a:t>Zelfbeeld</a:t>
            </a:r>
          </a:p>
        </p:txBody>
      </p:sp>
      <p:sp>
        <p:nvSpPr>
          <p:cNvPr id="7" name="Tijdelijke aanduiding voor tekst 6">
            <a:extLst>
              <a:ext uri="{FF2B5EF4-FFF2-40B4-BE49-F238E27FC236}">
                <a16:creationId xmlns:a16="http://schemas.microsoft.com/office/drawing/2014/main" id="{9EFE9B58-830C-41DF-A7D5-E0B95D9E8C7F}"/>
              </a:ext>
            </a:extLst>
          </p:cNvPr>
          <p:cNvSpPr>
            <a:spLocks noGrp="1"/>
          </p:cNvSpPr>
          <p:nvPr>
            <p:ph type="body" sz="quarter" idx="11"/>
          </p:nvPr>
        </p:nvSpPr>
        <p:spPr/>
        <p:txBody>
          <a:bodyPr/>
          <a:lstStyle/>
          <a:p>
            <a:r>
              <a:rPr lang="nl-NL" dirty="0"/>
              <a:t>Luister naar het verhaal</a:t>
            </a:r>
          </a:p>
          <a:p>
            <a:r>
              <a:rPr lang="nl-NL" dirty="0"/>
              <a:t>Ga daarover het gesprek aan</a:t>
            </a:r>
          </a:p>
          <a:p>
            <a:endParaRPr lang="nl-NL" dirty="0"/>
          </a:p>
        </p:txBody>
      </p:sp>
      <p:sp>
        <p:nvSpPr>
          <p:cNvPr id="6" name="Tijdelijke aanduiding voor verticale tekst 5">
            <a:extLst>
              <a:ext uri="{FF2B5EF4-FFF2-40B4-BE49-F238E27FC236}">
                <a16:creationId xmlns:a16="http://schemas.microsoft.com/office/drawing/2014/main" id="{82A278C2-859C-4AF2-8E4F-848CA34618DF}"/>
              </a:ext>
            </a:extLst>
          </p:cNvPr>
          <p:cNvSpPr>
            <a:spLocks noGrp="1"/>
          </p:cNvSpPr>
          <p:nvPr>
            <p:ph type="body" orient="vert" sz="quarter" idx="10"/>
          </p:nvPr>
        </p:nvSpPr>
        <p:spPr/>
        <p:txBody>
          <a:bodyPr/>
          <a:lstStyle/>
          <a:p>
            <a:endParaRPr lang="nl-NL"/>
          </a:p>
        </p:txBody>
      </p:sp>
      <p:pic>
        <p:nvPicPr>
          <p:cNvPr id="4098" name="Picture 2" descr="Teachers, Meeting, Books, Reading, Group, Discussion">
            <a:extLst>
              <a:ext uri="{FF2B5EF4-FFF2-40B4-BE49-F238E27FC236}">
                <a16:creationId xmlns:a16="http://schemas.microsoft.com/office/drawing/2014/main" id="{733E079B-22D2-411A-A6B9-E48F0EDE7898}"/>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3640" t="-14500" r="3575" b="-30636"/>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931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586AC38-F7A0-4D01-A276-43A46ECC8E07}"/>
              </a:ext>
            </a:extLst>
          </p:cNvPr>
          <p:cNvSpPr>
            <a:spLocks noGrp="1"/>
          </p:cNvSpPr>
          <p:nvPr>
            <p:ph type="title"/>
          </p:nvPr>
        </p:nvSpPr>
        <p:spPr/>
        <p:txBody>
          <a:bodyPr/>
          <a:lstStyle/>
          <a:p>
            <a:r>
              <a:rPr lang="nl-NL" dirty="0" err="1"/>
              <a:t>Jannieke</a:t>
            </a:r>
            <a:endParaRPr lang="nl-NL" dirty="0"/>
          </a:p>
        </p:txBody>
      </p:sp>
      <p:sp>
        <p:nvSpPr>
          <p:cNvPr id="7" name="Tijdelijke aanduiding voor tekst 6">
            <a:extLst>
              <a:ext uri="{FF2B5EF4-FFF2-40B4-BE49-F238E27FC236}">
                <a16:creationId xmlns:a16="http://schemas.microsoft.com/office/drawing/2014/main" id="{9EFE9B58-830C-41DF-A7D5-E0B95D9E8C7F}"/>
              </a:ext>
            </a:extLst>
          </p:cNvPr>
          <p:cNvSpPr>
            <a:spLocks noGrp="1"/>
          </p:cNvSpPr>
          <p:nvPr>
            <p:ph type="body" sz="quarter" idx="11"/>
          </p:nvPr>
        </p:nvSpPr>
        <p:spPr/>
        <p:txBody>
          <a:bodyPr/>
          <a:lstStyle/>
          <a:p>
            <a:r>
              <a:rPr lang="nl-NL" dirty="0"/>
              <a:t>Luister naar het verhaal</a:t>
            </a:r>
          </a:p>
          <a:p>
            <a:r>
              <a:rPr lang="nl-NL" dirty="0"/>
              <a:t>Wat zou jij tegen </a:t>
            </a:r>
            <a:r>
              <a:rPr lang="nl-NL" dirty="0" err="1"/>
              <a:t>Jannieke</a:t>
            </a:r>
            <a:r>
              <a:rPr lang="nl-NL" dirty="0"/>
              <a:t> willen zeggen?</a:t>
            </a:r>
          </a:p>
        </p:txBody>
      </p:sp>
      <p:sp>
        <p:nvSpPr>
          <p:cNvPr id="6" name="Tijdelijke aanduiding voor verticale tekst 5">
            <a:extLst>
              <a:ext uri="{FF2B5EF4-FFF2-40B4-BE49-F238E27FC236}">
                <a16:creationId xmlns:a16="http://schemas.microsoft.com/office/drawing/2014/main" id="{82A278C2-859C-4AF2-8E4F-848CA34618DF}"/>
              </a:ext>
            </a:extLst>
          </p:cNvPr>
          <p:cNvSpPr>
            <a:spLocks noGrp="1"/>
          </p:cNvSpPr>
          <p:nvPr>
            <p:ph type="body" orient="vert" sz="quarter" idx="10"/>
          </p:nvPr>
        </p:nvSpPr>
        <p:spPr/>
        <p:txBody>
          <a:bodyPr/>
          <a:lstStyle/>
          <a:p>
            <a:endParaRPr lang="nl-NL"/>
          </a:p>
        </p:txBody>
      </p:sp>
      <p:pic>
        <p:nvPicPr>
          <p:cNvPr id="6146" name="Picture 2" descr="Baby, Test, Baffled, Timid, Scared, Fertility">
            <a:extLst>
              <a:ext uri="{FF2B5EF4-FFF2-40B4-BE49-F238E27FC236}">
                <a16:creationId xmlns:a16="http://schemas.microsoft.com/office/drawing/2014/main" id="{66A1736A-7E55-40A5-BD09-ACB2AF5F519D}"/>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38047" t="1145" r="10335" b="-1145"/>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405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C1B56-3140-4F8F-B9C0-40740523AF09}"/>
              </a:ext>
            </a:extLst>
          </p:cNvPr>
          <p:cNvSpPr>
            <a:spLocks noGrp="1"/>
          </p:cNvSpPr>
          <p:nvPr>
            <p:ph type="title"/>
          </p:nvPr>
        </p:nvSpPr>
        <p:spPr/>
        <p:txBody>
          <a:bodyPr/>
          <a:lstStyle/>
          <a:p>
            <a:r>
              <a:rPr lang="nl-NL" dirty="0"/>
              <a:t>Opening</a:t>
            </a:r>
          </a:p>
        </p:txBody>
      </p:sp>
      <p:sp>
        <p:nvSpPr>
          <p:cNvPr id="3" name="Tijdelijke aanduiding voor tekst 2">
            <a:extLst>
              <a:ext uri="{FF2B5EF4-FFF2-40B4-BE49-F238E27FC236}">
                <a16:creationId xmlns:a16="http://schemas.microsoft.com/office/drawing/2014/main" id="{005BF336-9D3E-4D5B-85E2-D2617318206D}"/>
              </a:ext>
            </a:extLst>
          </p:cNvPr>
          <p:cNvSpPr>
            <a:spLocks noGrp="1"/>
          </p:cNvSpPr>
          <p:nvPr>
            <p:ph type="body" sz="quarter" idx="11"/>
          </p:nvPr>
        </p:nvSpPr>
        <p:spPr/>
        <p:txBody>
          <a:bodyPr/>
          <a:lstStyle/>
          <a:p>
            <a:r>
              <a:rPr lang="nl-NL" dirty="0"/>
              <a:t>Zingen</a:t>
            </a:r>
          </a:p>
        </p:txBody>
      </p:sp>
      <p:pic>
        <p:nvPicPr>
          <p:cNvPr id="9" name="Tijdelijke aanduiding voor inhoud 7" descr="Afbeelding met vloer, tafel, binnen, persoon&#10;&#10;Beschrijving is gegenereerd met zeer hoge betrouwbaarheid">
            <a:extLst>
              <a:ext uri="{FF2B5EF4-FFF2-40B4-BE49-F238E27FC236}">
                <a16:creationId xmlns:a16="http://schemas.microsoft.com/office/drawing/2014/main" id="{CC6F45D9-1949-4B33-B7E3-738339D8D11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
        <p:nvSpPr>
          <p:cNvPr id="5" name="Tijdelijke aanduiding voor tekst 4">
            <a:extLst>
              <a:ext uri="{FF2B5EF4-FFF2-40B4-BE49-F238E27FC236}">
                <a16:creationId xmlns:a16="http://schemas.microsoft.com/office/drawing/2014/main" id="{DA963E0E-98EB-40AF-AF28-4179317589CB}"/>
              </a:ext>
            </a:extLst>
          </p:cNvPr>
          <p:cNvSpPr>
            <a:spLocks noGrp="1"/>
          </p:cNvSpPr>
          <p:nvPr>
            <p:ph type="body" sz="quarter" idx="13"/>
          </p:nvPr>
        </p:nvSpPr>
        <p:spPr/>
        <p:txBody>
          <a:bodyPr/>
          <a:lstStyle/>
          <a:p>
            <a:r>
              <a:rPr lang="nl-NL" dirty="0">
                <a:solidFill>
                  <a:srgbClr val="000000"/>
                </a:solidFill>
              </a:rPr>
              <a:t>Psalm </a:t>
            </a:r>
            <a:r>
              <a:rPr lang="nl-NL" dirty="0"/>
              <a:t>139:7</a:t>
            </a:r>
            <a:endParaRPr lang="nl-NL" dirty="0">
              <a:solidFill>
                <a:srgbClr val="000000"/>
              </a:solidFill>
            </a:endParaRPr>
          </a:p>
        </p:txBody>
      </p:sp>
      <p:sp>
        <p:nvSpPr>
          <p:cNvPr id="6" name="Tijdelijke aanduiding voor tekst 5">
            <a:extLst>
              <a:ext uri="{FF2B5EF4-FFF2-40B4-BE49-F238E27FC236}">
                <a16:creationId xmlns:a16="http://schemas.microsoft.com/office/drawing/2014/main" id="{03EA52F0-56EB-42F4-B8ED-48C4CFCD3497}"/>
              </a:ext>
            </a:extLst>
          </p:cNvPr>
          <p:cNvSpPr>
            <a:spLocks noGrp="1"/>
          </p:cNvSpPr>
          <p:nvPr>
            <p:ph type="body" sz="quarter" idx="14"/>
          </p:nvPr>
        </p:nvSpPr>
        <p:spPr/>
        <p:txBody>
          <a:bodyPr/>
          <a:lstStyle/>
          <a:p>
            <a:r>
              <a:rPr lang="nl-NL" dirty="0"/>
              <a:t>Bidden</a:t>
            </a:r>
          </a:p>
        </p:txBody>
      </p:sp>
      <p:sp>
        <p:nvSpPr>
          <p:cNvPr id="7" name="Tijdelijke aanduiding voor tekst 6">
            <a:extLst>
              <a:ext uri="{FF2B5EF4-FFF2-40B4-BE49-F238E27FC236}">
                <a16:creationId xmlns:a16="http://schemas.microsoft.com/office/drawing/2014/main" id="{1DE04319-36B2-4C7D-B681-C53F879636A7}"/>
              </a:ext>
            </a:extLst>
          </p:cNvPr>
          <p:cNvSpPr>
            <a:spLocks noGrp="1"/>
          </p:cNvSpPr>
          <p:nvPr>
            <p:ph type="body" sz="quarter" idx="15"/>
          </p:nvPr>
        </p:nvSpPr>
        <p:spPr/>
        <p:txBody>
          <a:bodyPr/>
          <a:lstStyle/>
          <a:p>
            <a:r>
              <a:rPr lang="nl-NL" dirty="0"/>
              <a:t>Bijbellezen</a:t>
            </a:r>
          </a:p>
        </p:txBody>
      </p:sp>
      <p:sp>
        <p:nvSpPr>
          <p:cNvPr id="8" name="Tijdelijke aanduiding voor tekst 7">
            <a:extLst>
              <a:ext uri="{FF2B5EF4-FFF2-40B4-BE49-F238E27FC236}">
                <a16:creationId xmlns:a16="http://schemas.microsoft.com/office/drawing/2014/main" id="{2107A419-FF58-42D9-8B04-B369ACFA708E}"/>
              </a:ext>
            </a:extLst>
          </p:cNvPr>
          <p:cNvSpPr>
            <a:spLocks noGrp="1"/>
          </p:cNvSpPr>
          <p:nvPr>
            <p:ph type="body" sz="quarter" idx="16"/>
          </p:nvPr>
        </p:nvSpPr>
        <p:spPr/>
        <p:txBody>
          <a:bodyPr/>
          <a:lstStyle/>
          <a:p>
            <a:r>
              <a:rPr lang="en-US" dirty="0"/>
              <a:t>Genesis 9:1-11</a:t>
            </a:r>
          </a:p>
        </p:txBody>
      </p:sp>
    </p:spTree>
    <p:extLst>
      <p:ext uri="{BB962C8B-B14F-4D97-AF65-F5344CB8AC3E}">
        <p14:creationId xmlns:p14="http://schemas.microsoft.com/office/powerpoint/2010/main" val="649707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A5FCC2-8DD6-47CC-BA9B-CC11EC108E77}"/>
              </a:ext>
            </a:extLst>
          </p:cNvPr>
          <p:cNvSpPr>
            <a:spLocks noGrp="1"/>
          </p:cNvSpPr>
          <p:nvPr>
            <p:ph type="title"/>
          </p:nvPr>
        </p:nvSpPr>
        <p:spPr/>
        <p:txBody>
          <a:bodyPr/>
          <a:lstStyle/>
          <a:p>
            <a:r>
              <a:rPr lang="nl-NL" dirty="0"/>
              <a:t>Bijbelstudie</a:t>
            </a:r>
          </a:p>
        </p:txBody>
      </p:sp>
      <p:sp>
        <p:nvSpPr>
          <p:cNvPr id="7" name="Tijdelijke aanduiding voor tekst 6">
            <a:extLst>
              <a:ext uri="{FF2B5EF4-FFF2-40B4-BE49-F238E27FC236}">
                <a16:creationId xmlns:a16="http://schemas.microsoft.com/office/drawing/2014/main" id="{65746F59-6011-4A8E-9999-D4098C8DF592}"/>
              </a:ext>
            </a:extLst>
          </p:cNvPr>
          <p:cNvSpPr>
            <a:spLocks noGrp="1"/>
          </p:cNvSpPr>
          <p:nvPr>
            <p:ph type="body" sz="quarter" idx="11"/>
          </p:nvPr>
        </p:nvSpPr>
        <p:spPr/>
        <p:txBody>
          <a:bodyPr>
            <a:normAutofit/>
          </a:bodyPr>
          <a:lstStyle/>
          <a:p>
            <a:r>
              <a:rPr lang="en-US" dirty="0" err="1"/>
              <a:t>Bespreek</a:t>
            </a:r>
            <a:r>
              <a:rPr lang="en-US" dirty="0"/>
              <a:t> de </a:t>
            </a:r>
            <a:r>
              <a:rPr lang="en-US" dirty="0" err="1"/>
              <a:t>vragen</a:t>
            </a:r>
            <a:r>
              <a:rPr lang="en-US" dirty="0"/>
              <a:t> </a:t>
            </a:r>
            <a:r>
              <a:rPr lang="en-US" dirty="0" err="1"/>
              <a:t>bij</a:t>
            </a:r>
            <a:r>
              <a:rPr lang="en-US" dirty="0"/>
              <a:t> het </a:t>
            </a:r>
            <a:r>
              <a:rPr lang="en-US" dirty="0" err="1"/>
              <a:t>Bijbelgedeelte</a:t>
            </a:r>
            <a:r>
              <a:rPr lang="en-US" dirty="0"/>
              <a:t> op </a:t>
            </a:r>
            <a:r>
              <a:rPr lang="en-US" dirty="0" err="1"/>
              <a:t>blz</a:t>
            </a:r>
            <a:r>
              <a:rPr lang="en-US" dirty="0"/>
              <a:t>. 77</a:t>
            </a:r>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44361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a:bodyPr>
          <a:lstStyle/>
          <a:p>
            <a:r>
              <a:rPr lang="nl-NL" dirty="0"/>
              <a:t>Binnenkomer</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a:lstStyle/>
          <a:p>
            <a:r>
              <a:rPr lang="nl-NL" dirty="0"/>
              <a:t>Bespreek de binnenkomer op blz. 77.</a:t>
            </a:r>
          </a:p>
        </p:txBody>
      </p:sp>
      <p:pic>
        <p:nvPicPr>
          <p:cNvPr id="4" name="Tijdelijke aanduiding voor afbeelding 3">
            <a:extLst>
              <a:ext uri="{FF2B5EF4-FFF2-40B4-BE49-F238E27FC236}">
                <a16:creationId xmlns:a16="http://schemas.microsoft.com/office/drawing/2014/main" id="{7B8FB8FF-B21A-41E1-8711-BCFF4BABFC1D}"/>
              </a:ext>
            </a:extLst>
          </p:cNvPr>
          <p:cNvPicPr>
            <a:picLocks noGrp="1" noChangeAspect="1"/>
          </p:cNvPicPr>
          <p:nvPr>
            <p:ph type="pic" sz="quarter" idx="12"/>
          </p:nvPr>
        </p:nvPicPr>
        <p:blipFill>
          <a:blip r:embed="rId3"/>
          <a:srcRect l="26668" r="26668"/>
          <a:stretch>
            <a:fillRect/>
          </a:stretch>
        </p:blipFill>
        <p:spPr>
          <a:prstGeom prst="rect">
            <a:avLst/>
          </a:prstGeom>
        </p:spPr>
      </p:pic>
    </p:spTree>
    <p:extLst>
      <p:ext uri="{BB962C8B-B14F-4D97-AF65-F5344CB8AC3E}">
        <p14:creationId xmlns:p14="http://schemas.microsoft.com/office/powerpoint/2010/main" val="345183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BFCD7-FAA3-4385-AD31-C113B61D59D7}"/>
              </a:ext>
            </a:extLst>
          </p:cNvPr>
          <p:cNvSpPr>
            <a:spLocks noGrp="1"/>
          </p:cNvSpPr>
          <p:nvPr>
            <p:ph type="title"/>
          </p:nvPr>
        </p:nvSpPr>
        <p:spPr/>
        <p:txBody>
          <a:bodyPr/>
          <a:lstStyle/>
          <a:p>
            <a:r>
              <a:rPr lang="nl-NL" dirty="0"/>
              <a:t>Doelen</a:t>
            </a:r>
          </a:p>
        </p:txBody>
      </p:sp>
      <p:sp>
        <p:nvSpPr>
          <p:cNvPr id="3" name="Tijdelijke aanduiding voor tekst 2">
            <a:extLst>
              <a:ext uri="{FF2B5EF4-FFF2-40B4-BE49-F238E27FC236}">
                <a16:creationId xmlns:a16="http://schemas.microsoft.com/office/drawing/2014/main" id="{F446B18B-F132-423C-A461-6A572AD8E1E3}"/>
              </a:ext>
            </a:extLst>
          </p:cNvPr>
          <p:cNvSpPr>
            <a:spLocks noGrp="1"/>
          </p:cNvSpPr>
          <p:nvPr>
            <p:ph type="body" sz="quarter" idx="11"/>
          </p:nvPr>
        </p:nvSpPr>
        <p:spPr/>
        <p:txBody>
          <a:bodyPr/>
          <a:lstStyle/>
          <a:p>
            <a:r>
              <a:rPr lang="nl-NL" dirty="0"/>
              <a:t>Ik </a:t>
            </a:r>
            <a:r>
              <a:rPr lang="nl-NL" i="1" dirty="0"/>
              <a:t>weet </a:t>
            </a:r>
            <a:r>
              <a:rPr lang="nl-NL" dirty="0"/>
              <a:t>wat het gebod om niet te doden omvat.</a:t>
            </a:r>
          </a:p>
        </p:txBody>
      </p:sp>
      <p:sp>
        <p:nvSpPr>
          <p:cNvPr id="4" name="Tijdelijke aanduiding voor tekst 3">
            <a:extLst>
              <a:ext uri="{FF2B5EF4-FFF2-40B4-BE49-F238E27FC236}">
                <a16:creationId xmlns:a16="http://schemas.microsoft.com/office/drawing/2014/main" id="{BD47AB57-DEA3-4F1C-95EB-314E70933470}"/>
              </a:ext>
            </a:extLst>
          </p:cNvPr>
          <p:cNvSpPr>
            <a:spLocks noGrp="1"/>
          </p:cNvSpPr>
          <p:nvPr>
            <p:ph type="body" sz="quarter" idx="12"/>
          </p:nvPr>
        </p:nvSpPr>
        <p:spPr/>
        <p:txBody>
          <a:bodyPr/>
          <a:lstStyle/>
          <a:p>
            <a:r>
              <a:rPr lang="nl-NL" dirty="0"/>
              <a:t>Ik </a:t>
            </a:r>
            <a:r>
              <a:rPr lang="nl-NL" i="1" dirty="0"/>
              <a:t>besef </a:t>
            </a:r>
            <a:r>
              <a:rPr lang="nl-NL" dirty="0"/>
              <a:t>dat de waarde van het leven samenhangt met Gods beeld.</a:t>
            </a:r>
          </a:p>
        </p:txBody>
      </p:sp>
      <p:sp>
        <p:nvSpPr>
          <p:cNvPr id="5" name="Tijdelijke aanduiding voor tekst 4">
            <a:extLst>
              <a:ext uri="{FF2B5EF4-FFF2-40B4-BE49-F238E27FC236}">
                <a16:creationId xmlns:a16="http://schemas.microsoft.com/office/drawing/2014/main" id="{2E00330B-D89F-4258-9D65-0470906CA6D4}"/>
              </a:ext>
            </a:extLst>
          </p:cNvPr>
          <p:cNvSpPr>
            <a:spLocks noGrp="1"/>
          </p:cNvSpPr>
          <p:nvPr>
            <p:ph type="body" sz="quarter" idx="13"/>
          </p:nvPr>
        </p:nvSpPr>
        <p:spPr/>
        <p:txBody>
          <a:bodyPr/>
          <a:lstStyle/>
          <a:p>
            <a:r>
              <a:rPr lang="nl-NL" dirty="0"/>
              <a:t>Ik </a:t>
            </a:r>
            <a:r>
              <a:rPr lang="nl-NL" i="1" dirty="0"/>
              <a:t>kan</a:t>
            </a:r>
            <a:r>
              <a:rPr lang="nl-NL" dirty="0"/>
              <a:t> op een respectvolle wijze met het leven van anderen en mijzelf omgaan.</a:t>
            </a:r>
          </a:p>
        </p:txBody>
      </p:sp>
      <p:sp>
        <p:nvSpPr>
          <p:cNvPr id="6" name="Tijdelijke aanduiding voor tekst 5">
            <a:extLst>
              <a:ext uri="{FF2B5EF4-FFF2-40B4-BE49-F238E27FC236}">
                <a16:creationId xmlns:a16="http://schemas.microsoft.com/office/drawing/2014/main" id="{25F51CCC-BCDF-49D1-9149-623F4A99309C}"/>
              </a:ext>
            </a:extLst>
          </p:cNvPr>
          <p:cNvSpPr>
            <a:spLocks noGrp="1"/>
          </p:cNvSpPr>
          <p:nvPr>
            <p:ph type="body" sz="quarter" idx="14"/>
          </p:nvPr>
        </p:nvSpPr>
        <p:spPr/>
        <p:txBody>
          <a:bodyPr/>
          <a:lstStyle/>
          <a:p>
            <a:endParaRPr lang="nl-NL"/>
          </a:p>
        </p:txBody>
      </p:sp>
      <p:sp>
        <p:nvSpPr>
          <p:cNvPr id="7" name="Tijdelijke aanduiding voor tekst 6">
            <a:extLst>
              <a:ext uri="{FF2B5EF4-FFF2-40B4-BE49-F238E27FC236}">
                <a16:creationId xmlns:a16="http://schemas.microsoft.com/office/drawing/2014/main" id="{7B49E2C4-B603-49F7-8F12-E885877E37E7}"/>
              </a:ext>
            </a:extLst>
          </p:cNvPr>
          <p:cNvSpPr>
            <a:spLocks noGrp="1"/>
          </p:cNvSpPr>
          <p:nvPr>
            <p:ph type="body" sz="quarter" idx="15"/>
          </p:nvPr>
        </p:nvSpPr>
        <p:spPr/>
        <p:txBody>
          <a:bodyPr/>
          <a:lstStyle/>
          <a:p>
            <a:endParaRPr lang="nl-NL"/>
          </a:p>
        </p:txBody>
      </p:sp>
      <p:sp>
        <p:nvSpPr>
          <p:cNvPr id="8" name="Tijdelijke aanduiding voor tekst 7">
            <a:extLst>
              <a:ext uri="{FF2B5EF4-FFF2-40B4-BE49-F238E27FC236}">
                <a16:creationId xmlns:a16="http://schemas.microsoft.com/office/drawing/2014/main" id="{13F7E6E3-2156-43F2-B114-547F0DF7569B}"/>
              </a:ext>
            </a:extLst>
          </p:cNvPr>
          <p:cNvSpPr>
            <a:spLocks noGrp="1"/>
          </p:cNvSpPr>
          <p:nvPr>
            <p:ph type="body" sz="quarter" idx="16"/>
          </p:nvPr>
        </p:nvSpPr>
        <p:spPr/>
        <p:txBody>
          <a:bodyPr/>
          <a:lstStyle/>
          <a:p>
            <a:endParaRPr lang="nl-NL"/>
          </a:p>
        </p:txBody>
      </p:sp>
    </p:spTree>
    <p:extLst>
      <p:ext uri="{BB962C8B-B14F-4D97-AF65-F5344CB8AC3E}">
        <p14:creationId xmlns:p14="http://schemas.microsoft.com/office/powerpoint/2010/main" val="240727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fontScale="90000"/>
          </a:bodyPr>
          <a:lstStyle/>
          <a:p>
            <a:r>
              <a:rPr lang="nl-NL" dirty="0"/>
              <a:t>De waarde van het mensenleven </a:t>
            </a:r>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lvl="0" indent="-228600">
              <a:buFont typeface="Arial" panose="020B0604020202020204" pitchFamily="34" charset="0"/>
              <a:buChar char="•"/>
            </a:pPr>
            <a:r>
              <a:rPr lang="nl-NL" sz="1800" dirty="0">
                <a:solidFill>
                  <a:prstClr val="black"/>
                </a:solidFill>
                <a:latin typeface="Calibri" panose="020F0502020204030204"/>
              </a:rPr>
              <a:t>Lees het stukje op blz. 78</a:t>
            </a:r>
          </a:p>
          <a:p>
            <a:pPr lvl="0" indent="-228600">
              <a:buFont typeface="Arial" panose="020B0604020202020204" pitchFamily="34" charset="0"/>
              <a:buChar char="•"/>
            </a:pPr>
            <a:r>
              <a:rPr lang="nl-NL" sz="1800" dirty="0">
                <a:solidFill>
                  <a:prstClr val="black"/>
                </a:solidFill>
                <a:latin typeface="Calibri" panose="020F0502020204030204"/>
              </a:rPr>
              <a:t>Waarom heeft een mensenleven waarde?</a:t>
            </a:r>
          </a:p>
          <a:p>
            <a:pPr lvl="0" indent="-228600">
              <a:buFont typeface="Arial" panose="020B0604020202020204" pitchFamily="34" charset="0"/>
              <a:buChar char="•"/>
            </a:pPr>
            <a:endParaRPr lang="nl-NL" sz="1800" dirty="0">
              <a:solidFill>
                <a:prstClr val="black"/>
              </a:solidFill>
              <a:latin typeface="Calibri" panose="020F0502020204030204"/>
            </a:endParaRP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endParaRPr lang="nl-NL" dirty="0"/>
          </a:p>
        </p:txBody>
      </p:sp>
      <p:pic>
        <p:nvPicPr>
          <p:cNvPr id="1026" name="Picture 2" descr="Prayer, Hands, Church, Light">
            <a:extLst>
              <a:ext uri="{FF2B5EF4-FFF2-40B4-BE49-F238E27FC236}">
                <a16:creationId xmlns:a16="http://schemas.microsoft.com/office/drawing/2014/main" id="{0C8D6B68-4AEE-4D03-ADBE-7796552A08AA}"/>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10655" r="37567"/>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17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fontScale="90000"/>
          </a:bodyPr>
          <a:lstStyle/>
          <a:p>
            <a:r>
              <a:rPr lang="nl-NL" dirty="0"/>
              <a:t>Het ongeboren, oude of zieke leven </a:t>
            </a:r>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lvl="0" indent="-228600">
              <a:buFont typeface="Arial" panose="020B0604020202020204" pitchFamily="34" charset="0"/>
              <a:buChar char="•"/>
            </a:pPr>
            <a:r>
              <a:rPr lang="nl-NL" sz="1800" dirty="0">
                <a:solidFill>
                  <a:prstClr val="black"/>
                </a:solidFill>
                <a:latin typeface="Calibri" panose="020F0502020204030204"/>
              </a:rPr>
              <a:t>Lees het stukje op blz. 78</a:t>
            </a:r>
          </a:p>
          <a:p>
            <a:pPr lvl="0" indent="-228600">
              <a:buFont typeface="Arial" panose="020B0604020202020204" pitchFamily="34" charset="0"/>
              <a:buChar char="•"/>
            </a:pPr>
            <a:r>
              <a:rPr lang="nl-NL" sz="1800" dirty="0">
                <a:solidFill>
                  <a:prstClr val="black"/>
                </a:solidFill>
                <a:latin typeface="Calibri" panose="020F0502020204030204"/>
              </a:rPr>
              <a:t>Waarom mag abortus en euthanasie </a:t>
            </a:r>
            <a:r>
              <a:rPr lang="nl-NL" sz="1800" dirty="0" err="1">
                <a:solidFill>
                  <a:prstClr val="black"/>
                </a:solidFill>
                <a:latin typeface="Calibri" panose="020F0502020204030204"/>
              </a:rPr>
              <a:t>niet?””s</a:t>
            </a:r>
            <a:endParaRPr lang="nl-NL" sz="1800" dirty="0">
              <a:solidFill>
                <a:prstClr val="black"/>
              </a:solidFill>
              <a:latin typeface="Calibri" panose="020F0502020204030204"/>
            </a:endParaRPr>
          </a:p>
          <a:p>
            <a:pPr lvl="0" indent="-228600">
              <a:buFont typeface="Arial" panose="020B0604020202020204" pitchFamily="34" charset="0"/>
              <a:buChar char="•"/>
            </a:pPr>
            <a:endParaRPr lang="nl-NL" sz="1800" dirty="0">
              <a:solidFill>
                <a:prstClr val="black"/>
              </a:solidFill>
              <a:latin typeface="Calibri" panose="020F0502020204030204"/>
            </a:endParaRP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endParaRPr lang="nl-NL" dirty="0"/>
          </a:p>
        </p:txBody>
      </p:sp>
      <p:pic>
        <p:nvPicPr>
          <p:cNvPr id="2" name="Tijdelijke aanduiding voor afbeelding 1">
            <a:extLst>
              <a:ext uri="{FF2B5EF4-FFF2-40B4-BE49-F238E27FC236}">
                <a16:creationId xmlns:a16="http://schemas.microsoft.com/office/drawing/2014/main" id="{F0A7B9A6-FACE-4EC1-8D20-DB3E0E0C6466}"/>
              </a:ext>
            </a:extLst>
          </p:cNvPr>
          <p:cNvPicPr>
            <a:picLocks noGrp="1" noChangeAspect="1"/>
          </p:cNvPicPr>
          <p:nvPr>
            <p:ph type="pic" sz="quarter" idx="12"/>
          </p:nvPr>
        </p:nvPicPr>
        <p:blipFill>
          <a:blip r:embed="rId3"/>
          <a:srcRect l="19703" r="19703"/>
          <a:stretch>
            <a:fillRect/>
          </a:stretch>
        </p:blipFill>
        <p:spPr>
          <a:prstGeom prst="rect">
            <a:avLst/>
          </a:prstGeom>
        </p:spPr>
      </p:pic>
    </p:spTree>
    <p:extLst>
      <p:ext uri="{BB962C8B-B14F-4D97-AF65-F5344CB8AC3E}">
        <p14:creationId xmlns:p14="http://schemas.microsoft.com/office/powerpoint/2010/main" val="7142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fontScale="90000"/>
          </a:bodyPr>
          <a:lstStyle/>
          <a:p>
            <a:r>
              <a:rPr lang="nl-NL" dirty="0"/>
              <a:t>Mijzelf niet in gevaar begeven </a:t>
            </a:r>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lvl="0" indent="-228600">
              <a:buFont typeface="Arial" panose="020B0604020202020204" pitchFamily="34" charset="0"/>
              <a:buChar char="•"/>
            </a:pPr>
            <a:r>
              <a:rPr lang="nl-NL" sz="1800" dirty="0">
                <a:solidFill>
                  <a:prstClr val="black"/>
                </a:solidFill>
                <a:latin typeface="Calibri" panose="020F0502020204030204"/>
              </a:rPr>
              <a:t>Lees het stukje op blz. 79</a:t>
            </a:r>
          </a:p>
          <a:p>
            <a:pPr lvl="0" indent="-228600">
              <a:buFont typeface="Arial" panose="020B0604020202020204" pitchFamily="34" charset="0"/>
              <a:buChar char="•"/>
            </a:pPr>
            <a:r>
              <a:rPr lang="nl-NL" sz="1800" dirty="0">
                <a:solidFill>
                  <a:prstClr val="black"/>
                </a:solidFill>
                <a:latin typeface="Calibri" panose="020F0502020204030204"/>
              </a:rPr>
              <a:t>Waarom mag je jezelf niet in gevaar begeven?</a:t>
            </a:r>
          </a:p>
          <a:p>
            <a:pPr lvl="0" indent="-228600">
              <a:buFont typeface="Arial" panose="020B0604020202020204" pitchFamily="34" charset="0"/>
              <a:buChar char="•"/>
            </a:pPr>
            <a:endParaRPr lang="nl-NL" sz="1800" dirty="0">
              <a:solidFill>
                <a:prstClr val="black"/>
              </a:solidFill>
              <a:latin typeface="Calibri" panose="020F0502020204030204"/>
            </a:endParaRP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endParaRPr lang="nl-NL" dirty="0"/>
          </a:p>
        </p:txBody>
      </p:sp>
      <p:pic>
        <p:nvPicPr>
          <p:cNvPr id="2050" name="Picture 2" descr="Sea, Waters, Summer, Nature, Sky, Handstand, Sport">
            <a:extLst>
              <a:ext uri="{FF2B5EF4-FFF2-40B4-BE49-F238E27FC236}">
                <a16:creationId xmlns:a16="http://schemas.microsoft.com/office/drawing/2014/main" id="{7386B48E-2319-48F9-816C-18AE246B1A5B}"/>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6087" r="2608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419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fontScale="90000"/>
          </a:bodyPr>
          <a:lstStyle/>
          <a:p>
            <a:r>
              <a:rPr lang="nl-NL" dirty="0"/>
              <a:t>Onteren, haten, kwetsen en doden </a:t>
            </a:r>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lvl="0" indent="-228600">
              <a:buFont typeface="Arial" panose="020B0604020202020204" pitchFamily="34" charset="0"/>
              <a:buChar char="•"/>
            </a:pPr>
            <a:r>
              <a:rPr lang="nl-NL" sz="1800" dirty="0">
                <a:solidFill>
                  <a:prstClr val="black"/>
                </a:solidFill>
                <a:latin typeface="Calibri" panose="020F0502020204030204"/>
              </a:rPr>
              <a:t>Lees het stukje op blz. 79</a:t>
            </a: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endParaRPr lang="nl-NL" dirty="0"/>
          </a:p>
        </p:txBody>
      </p:sp>
      <p:pic>
        <p:nvPicPr>
          <p:cNvPr id="3074" name="Picture 2" descr="Shield, Prohibitory, Note, Ban, Sign, Ranting, Argue">
            <a:extLst>
              <a:ext uri="{FF2B5EF4-FFF2-40B4-BE49-F238E27FC236}">
                <a16:creationId xmlns:a16="http://schemas.microsoft.com/office/drawing/2014/main" id="{870F76B1-497F-4CCE-A2CE-92EFA12E3991}"/>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t="-7136" b="-22018"/>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315022"/>
      </p:ext>
    </p:extLst>
  </p:cSld>
  <p:clrMapOvr>
    <a:masterClrMapping/>
  </p:clrMapOvr>
</p:sld>
</file>

<file path=ppt/theme/theme1.xml><?xml version="1.0" encoding="utf-8"?>
<a:theme xmlns:a="http://schemas.openxmlformats.org/drawingml/2006/main" name="Office-thema">
  <a:themeElements>
    <a:clrScheme name="Leer mij 15-17">
      <a:dk1>
        <a:srgbClr val="CB094B"/>
      </a:dk1>
      <a:lt1>
        <a:srgbClr val="FFFFFF"/>
      </a:lt1>
      <a:dk2>
        <a:srgbClr val="54AF2E"/>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eerMij-HHJO">
      <a:majorFont>
        <a:latin typeface="Segoe UI"/>
        <a:ea typeface=""/>
        <a:cs typeface=""/>
      </a:majorFont>
      <a:minorFont>
        <a:latin typeface="ITC Officina Serif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rMij-catechesatiemethode-HHJO-15-17-v3" id="{52BFF14A-C44E-5E44-ACCC-A8F52517D267}" vid="{1F4A72E6-F9FB-914D-B9CA-B3C0BADC0F0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C70FFD46EB64A9EE26A6E03DEE16B" ma:contentTypeVersion="17" ma:contentTypeDescription="Een nieuw document maken." ma:contentTypeScope="" ma:versionID="f829c652009f0843459cdd35bc82084c">
  <xsd:schema xmlns:xsd="http://www.w3.org/2001/XMLSchema" xmlns:xs="http://www.w3.org/2001/XMLSchema" xmlns:p="http://schemas.microsoft.com/office/2006/metadata/properties" xmlns:ns2="5e2d06a2-e894-4fc0-9219-8ef4d89372f1" xmlns:ns3="c19d2332-e32d-4cc7-8c90-23eaf66690ea" xmlns:ns4="96dca9ff-5bd5-4b43-9d7b-cce8de49d7bf" targetNamespace="http://schemas.microsoft.com/office/2006/metadata/properties" ma:root="true" ma:fieldsID="f9ebd15f61b9bf1b814dfcf66460bec1" ns2:_="" ns3:_="" ns4:_="">
    <xsd:import namespace="5e2d06a2-e894-4fc0-9219-8ef4d89372f1"/>
    <xsd:import namespace="c19d2332-e32d-4cc7-8c90-23eaf66690ea"/>
    <xsd:import namespace="96dca9ff-5bd5-4b43-9d7b-cce8de49d7bf"/>
    <xsd:element name="properties">
      <xsd:complexType>
        <xsd:sequence>
          <xsd:element name="documentManagement">
            <xsd:complexType>
              <xsd:all>
                <xsd:element ref="ns2:Hoofdonderwerp" minOccurs="0"/>
                <xsd:element ref="ns2:Tweede_x0020_onderwerp" minOccurs="0"/>
                <xsd:element ref="ns2:Derde_x0020_onderwerp" minOccurs="0"/>
                <xsd:element ref="ns2:Jaar" minOccurs="0"/>
                <xsd:element ref="ns2:Doelgroep" minOccurs="0"/>
                <xsd:element ref="ns2:Gemeent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06a2-e894-4fc0-9219-8ef4d89372f1" elementFormDefault="qualified">
    <xsd:import namespace="http://schemas.microsoft.com/office/2006/documentManagement/types"/>
    <xsd:import namespace="http://schemas.microsoft.com/office/infopath/2007/PartnerControls"/>
    <xsd:element name="Hoofdonderwerp" ma:index="2" nillable="true" ma:displayName="Hoofdonderwerp" ma:format="Dropdown" ma:internalName="Hoofdonderwerp" ma:readOnly="false">
      <xsd:simpleType>
        <xsd:union memberTypes="dms:Text">
          <xsd:simpleType>
            <xsd:restriction base="dms:Choice">
              <xsd:enumeration value="10+ Leef"/>
              <xsd:enumeration value="Duurzaamheid"/>
              <xsd:enumeration value="Echtscheiding"/>
              <xsd:enumeration value="Dagboek Wolk van getuigen (21+)"/>
              <xsd:enumeration value="Daniël"/>
              <xsd:enumeration value="De kracht van inleiden"/>
              <xsd:enumeration value="Depressiviteit"/>
              <xsd:enumeration value="Diaconaat"/>
              <xsd:enumeration value="Diversen dagboek Raak, Voor jou persoonlijk, roeping"/>
              <xsd:enumeration value="Eindtijd"/>
              <xsd:enumeration value="Erfenis in de hemel"/>
              <xsd:enumeration value="Escape Room"/>
              <xsd:enumeration value="Evaluatie sprekersavonden"/>
              <xsd:enumeration value="Bemoedigingsreis"/>
              <xsd:enumeration value="8+ Zing"/>
              <xsd:enumeration value="Basiscursus Aanpakker"/>
              <xsd:enumeration value="Ben jij een navolger"/>
              <xsd:enumeration value="Bezinningsavond ambtsdragers"/>
              <xsd:enumeration value="CCP verslagen"/>
              <xsd:enumeration value="Christen in de verdediging"/>
              <xsd:enumeration value="Boekje kinderwerk"/>
              <xsd:enumeration value="Homoseksualiteit"/>
              <xsd:enumeration value="Begraven of cremeren"/>
              <xsd:enumeration value="Gospelmuziek"/>
              <xsd:enumeration value="In gesprek"/>
              <xsd:enumeration value="In gesprek met"/>
              <xsd:enumeration value="Bekering"/>
              <xsd:enumeration value="Doeners in de kerk"/>
              <xsd:enumeration value="Brochure Voel je thuis"/>
              <xsd:enumeration value="Aanbod en gemeentepakket HHJO"/>
              <xsd:enumeration value="Gebed"/>
              <xsd:enumeration value="Externe sprekerslijst voor JV-avond"/>
              <xsd:enumeration value="Buigen voor de wereld"/>
              <xsd:enumeration value="Doop"/>
              <xsd:enumeration value="Getuigen"/>
              <xsd:enumeration value="App - stille tijd"/>
              <xsd:enumeration value="Biddag"/>
              <xsd:enumeration value="4+ Luister!"/>
              <xsd:enumeration value="6+ Uw God is mijn God"/>
              <xsd:enumeration value="14+ Raak"/>
              <xsd:enumeration value="12+ Geslachtsregister"/>
              <xsd:enumeration value="Filmpjes"/>
              <xsd:enumeration value="Drugs"/>
              <xsd:enumeration value="Belijdend dienen, dienend belijden"/>
              <xsd:enumeration value="Belijdenis doen"/>
              <xsd:enumeration value="Christen zijn"/>
              <xsd:enumeration value="Gouden tips"/>
              <xsd:enumeration value="God spreekt"/>
              <xsd:enumeration value="Autisme"/>
              <xsd:enumeration value="Houvast"/>
              <xsd:enumeration value="Bidden"/>
              <xsd:enumeration value="Gods leiding"/>
              <xsd:enumeration value="Godsbeeld"/>
              <xsd:enumeration value="Inleiding maken"/>
              <xsd:enumeration value="Classis"/>
              <xsd:enumeration value="Verkering"/>
              <xsd:enumeration value="Gevoel en geloof"/>
              <xsd:enumeration value="Colums"/>
              <xsd:enumeration value="Follow the leader"/>
              <xsd:enumeration value="Heiliging"/>
              <xsd:enumeration value="Het sprekende Woord"/>
              <xsd:enumeration value="Heilsfeiten"/>
              <xsd:enumeration value="Geloof en wetenschap"/>
              <xsd:enumeration value="Geloofsopvoeding"/>
              <xsd:enumeration value="Films"/>
              <xsd:enumeration value="Identiteit"/>
              <xsd:enumeration value="Catechese voor verstandelijk beperkten"/>
              <xsd:enumeration value="Cursus Ambtsdrager vd Jeugd v Tegenwoordig"/>
              <xsd:enumeration value="HSV"/>
              <xsd:enumeration value="Gebedsgenezing"/>
              <xsd:enumeration value="Gedoopt - ds. J.C. den Ouden"/>
              <xsd:enumeration value="Cursus liefde en leiding"/>
              <xsd:enumeration value="Cursus Presenteren kan je leren"/>
              <xsd:enumeration value="Jeugdbeleid"/>
              <xsd:enumeration value="Dordtse Leerregels"/>
              <xsd:enumeration value="India"/>
              <xsd:enumeration value="Jeugdcultuur"/>
              <xsd:enumeration value="Cursus ambtsdragers - geloofsvragen jongeren"/>
              <xsd:enumeration value="Boekje belijdenis doen - Pieters"/>
              <xsd:enumeration value="Gedragsproblemen"/>
              <xsd:enumeration value="Games"/>
              <xsd:enumeration value="Evangelisatie"/>
              <xsd:enumeration value="Bidden met kinderen"/>
              <xsd:enumeration value="Catechesemethode Leer mij"/>
              <xsd:enumeration value="Advisering"/>
              <xsd:enumeration value="Gevangenenzorg Nederland"/>
              <xsd:enumeration value="Heilige Geest"/>
              <xsd:enumeration value="Alarmsignaal"/>
              <xsd:enumeration value="Huisgodsdienst"/>
              <xsd:enumeration value="Boekrecensies"/>
              <xsd:enumeration value="Boekje opvoeders"/>
              <xsd:enumeration value="Boekje tienerwerk"/>
              <xsd:enumeration value="Boekje vertellen"/>
              <xsd:enumeration value="Groepsgesprekken"/>
              <xsd:enumeration value="Basiscursus 16+"/>
              <xsd:enumeration value="Biesbosch"/>
              <xsd:enumeration value="Alcohol"/>
              <xsd:enumeration value="Geld en goed"/>
              <xsd:enumeration value="Ik mag ook niks"/>
              <xsd:enumeration value="Goede voornemens"/>
              <xsd:enumeration value="Apogolethiek"/>
              <xsd:enumeration value="Huwelijkscatechese"/>
              <xsd:enumeration value="Drie formulieren"/>
              <xsd:enumeration value="Dankdagkalender"/>
              <xsd:enumeration value="Heart Cry"/>
              <xsd:enumeration value="Gesprekken predikanten"/>
              <xsd:enumeration value="Heidelberger Catechismus"/>
              <xsd:enumeration value="Bijbellezen"/>
              <xsd:enumeration value="Cursus Kinderwerk in de kerk"/>
              <xsd:enumeration value="Gewetensvorming"/>
              <xsd:enumeration value="Boeken"/>
              <xsd:enumeration value="Geloof - Workshop ambtsdragers"/>
              <xsd:enumeration value="Bijbelstudie"/>
              <xsd:enumeration value="Gezondheid en ziekte"/>
              <xsd:enumeration value="Bijbelstudiemethode"/>
              <xsd:enumeration value="Dagboek Geloof (18+)"/>
              <xsd:enumeration value="Cursus tienerwerk"/>
              <xsd:enumeration value="Cursus Vertellen"/>
              <xsd:enumeration value="Dagboek Rotsvast (16+)"/>
              <xsd:enumeration value="Jeugdouderling"/>
              <xsd:enumeration value="Jong in de gemeente"/>
              <xsd:enumeration value="Jong zijn in de gemeente"/>
              <xsd:enumeration value="Jongere in de gemeente"/>
              <xsd:enumeration value="Jongeren in de Bijbel"/>
              <xsd:enumeration value="Jongeren in de stad"/>
              <xsd:enumeration value="Kananese vrouw"/>
              <xsd:enumeration value="Kennismakingsspellen"/>
              <xsd:enumeration value="Kerkblad"/>
              <xsd:enumeration value="Kerstverhalenwedstrijd"/>
              <xsd:enumeration value="Kikkers"/>
              <xsd:enumeration value="Kind in de gemeente"/>
              <xsd:enumeration value="Kinderbijbels"/>
              <xsd:enumeration value="Kinderevangelisatie"/>
              <xsd:enumeration value="King of the Road"/>
              <xsd:enumeration value="Kletsklapper"/>
              <xsd:enumeration value="Kom over en Help"/>
              <xsd:enumeration value="Komen tot Christus"/>
              <xsd:enumeration value="Kwetsbaar ontmoeten"/>
              <xsd:enumeration value="L'Abri-france"/>
              <xsd:enumeration value="Lagerhuis"/>
              <xsd:enumeration value="Landelijke toerustingsdag"/>
              <xsd:enumeration value="Leeg"/>
              <xsd:enumeration value="Leiding geven aan jongeren"/>
              <xsd:enumeration value="Liefde en leiding"/>
              <xsd:enumeration value="Materialisme"/>
              <xsd:enumeration value="Media"/>
              <xsd:enumeration value="Moeten of mogen"/>
              <xsd:enumeration value="Mozesmodel"/>
              <xsd:enumeration value="Muziek"/>
              <xsd:enumeration value="Muziekproject"/>
              <xsd:enumeration value="Nieuwe verenigingen"/>
              <xsd:enumeration value="Nieuwsbrief"/>
              <xsd:enumeration value="Occultisme"/>
              <xsd:enumeration value="Omgaan met regels"/>
              <xsd:enumeration value="Omgang met God - ds. Joh. Post"/>
              <xsd:enumeration value="Onenigheid in de gemeente"/>
              <xsd:enumeration value="Open jeugdwerk"/>
              <xsd:enumeration value="Openingsfolders"/>
              <xsd:enumeration value="Opvoeding"/>
              <xsd:enumeration value="Opvoedmodules"/>
              <xsd:enumeration value="Orde"/>
              <xsd:enumeration value="Orde en gezag"/>
              <xsd:enumeration value="Oud Goud"/>
              <xsd:enumeration value="Overlast"/>
              <xsd:enumeration value="Pesten"/>
              <xsd:enumeration value="Plaatselijk jeugdwerkoverleg"/>
              <xsd:enumeration value="Politiek"/>
              <xsd:enumeration value="Popmuziek"/>
              <xsd:enumeration value="Preekbespreking"/>
              <xsd:enumeration value="Preekmeeschrijfboekje"/>
              <xsd:enumeration value="Prekeningen"/>
              <xsd:enumeration value="Puntuit"/>
              <xsd:enumeration value="Reformatie"/>
              <xsd:enumeration value="Schevolutie"/>
              <xsd:enumeration value="Secularisatie"/>
              <xsd:enumeration value="Seksualiteit"/>
              <xsd:enumeration value="Seksuele opvoeding"/>
              <xsd:enumeration value="Sociale media"/>
              <xsd:enumeration value="Spellenmap"/>
              <xsd:enumeration value="Spelletjes"/>
              <xsd:enumeration value="Stille tijd"/>
              <xsd:enumeration value="Studeren na refoschool"/>
              <xsd:enumeration value="Tijdsbesteding"/>
              <xsd:enumeration value="Tips doorstroming clubs"/>
              <xsd:enumeration value="Tongentaal"/>
              <xsd:enumeration value="Traditie"/>
              <xsd:enumeration value="Vaderhuis"/>
              <xsd:enumeration value="Veilig Jeugdwerk"/>
              <xsd:enumeration value="Verbinding"/>
              <xsd:enumeration value="Verkering"/>
              <xsd:enumeration value="Verslaving"/>
              <xsd:enumeration value="Verwachting"/>
              <xsd:enumeration value="Verwerkingsmap"/>
              <xsd:enumeration value="Visie op jeugdwerk"/>
              <xsd:enumeration value="VMBO-ers"/>
              <xsd:enumeration value="Volg mij"/>
              <xsd:enumeration value="Voorbeelden en verhaaltjes"/>
              <xsd:enumeration value="Voorbeelden financiël beleid"/>
              <xsd:enumeration value="Voorbeeldenquete - cursus HHJO"/>
              <xsd:enumeration value="Voorbeeldstatuen en open jeugdwerk"/>
              <xsd:enumeration value="Vragenspellen"/>
              <xsd:enumeration value="Vreemdelingschap"/>
              <xsd:enumeration value="Vrienden"/>
              <xsd:enumeration value="Vriendschap"/>
              <xsd:enumeration value="Vrouwengespreksgroep"/>
              <xsd:enumeration value="Welkom Thuis"/>
              <xsd:enumeration value="Wereldgezondheidsdag"/>
              <xsd:enumeration value="Werkvormen"/>
              <xsd:enumeration value="Wie ben ik"/>
              <xsd:enumeration value="Wie is mijn naaste"/>
              <xsd:enumeration value="Zelfbeeld"/>
              <xsd:enumeration value="Zicht op jongeren"/>
              <xsd:enumeration value="Zijt getrouw"/>
              <xsd:enumeration value="Zondagschool"/>
              <xsd:enumeration value="Zonde"/>
              <xsd:enumeration value="Zorg"/>
            </xsd:restriction>
          </xsd:simpleType>
        </xsd:union>
      </xsd:simpleType>
    </xsd:element>
    <xsd:element name="Tweede_x0020_onderwerp" ma:index="3" nillable="true" ma:displayName="Tweede onderwerp" ma:format="Dropdown" ma:internalName="Tweede_x0020_onderwerp" ma:readOnly="false">
      <xsd:simpleType>
        <xsd:union memberTypes="dms:Text">
          <xsd:simpleType>
            <xsd:restriction base="dms:Choice">
              <xsd:enumeration value="1. Voorrede"/>
              <xsd:enumeration value="2. Verkiezing en verwerping"/>
              <xsd:enumeration value="2016 nr 3 Werk in de kerk"/>
              <xsd:enumeration value="2016 nr 4 Gevangenenzorg Nederland"/>
              <xsd:enumeration value="2017 nr 1 Net als jij, misschien ietsje anders"/>
              <xsd:enumeration value="2017 nr 2 Hel en hemel, licht en duisternis"/>
              <xsd:enumeration value="2017 nr 3 500 jaar reformatie"/>
              <xsd:enumeration value="2017 nr 4 Bijbellezen en Bijbelstudie"/>
              <xsd:enumeration value="3. Dood van Christus en verlossing van mensen"/>
              <xsd:enumeration value="4. Intermezzo - Jong gestorven kinderen"/>
              <xsd:enumeration value="5. Verdorvenheid van mensen en bekering tot God"/>
              <xsd:enumeration value="6. Volharding der heiligen"/>
              <xsd:enumeration value="Algemeen"/>
              <xsd:enumeration value="artikelen boekjes doop"/>
              <xsd:enumeration value="Basislezing"/>
              <xsd:enumeration value="Bestaande catechesemethoden"/>
              <xsd:enumeration value="Besteloverzicht"/>
              <xsd:enumeration value="Bijbelroosters"/>
              <xsd:enumeration value="Bijdragen"/>
              <xsd:enumeration value="Bijlagen bij brochure Veilig Jeugdwerk"/>
              <xsd:enumeration value="Bijlagen voor op de website"/>
              <xsd:enumeration value="Catechese (kinderen met down)"/>
              <xsd:enumeration value="Cover"/>
              <xsd:enumeration value="De kracht van inleiden - gehouden cursusavonden"/>
              <xsd:enumeration value="De kracht van inleiden - in 2, 3 en 4 avonden"/>
              <xsd:enumeration value="De Tien Geboden"/>
              <xsd:enumeration value="december - Landelijke actie"/>
              <xsd:enumeration value="Diversen"/>
              <xsd:enumeration value="Documenten 2012"/>
              <xsd:enumeration value="Enquete uitslag JFSG 2015"/>
              <xsd:enumeration value="Evangelisatie"/>
              <xsd:enumeration value="Extra invulling"/>
              <xsd:enumeration value="februari - Altijd online"/>
              <xsd:enumeration value="Filmpjes"/>
              <xsd:enumeration value="Foto's"/>
              <xsd:enumeration value="Foto's en illustraties"/>
              <xsd:enumeration value="Gecorriceerde kopij"/>
              <xsd:enumeration value="Gecorrigeerde kopij"/>
              <xsd:enumeration value="Gerediceerde kopij"/>
              <xsd:enumeration value="Geredigeerde kopij"/>
              <xsd:enumeration value="Getuigen zijn"/>
              <xsd:enumeration value="Handboek ZODK"/>
              <xsd:enumeration value="Het gebed"/>
              <xsd:enumeration value="Het geloof"/>
              <xsd:enumeration value="Huwelijk"/>
              <xsd:enumeration value="Illustraties"/>
              <xsd:enumeration value="Info reader"/>
              <xsd:enumeration value="Inhoud"/>
              <xsd:enumeration value="Inhoud materiaal"/>
              <xsd:enumeration value="Inhoud methode"/>
              <xsd:enumeration value="Inspirerende verhalen op site"/>
              <xsd:enumeration value="Inspirerentie intro's"/>
              <xsd:enumeration value="Inzet HHJO m.b.t. opvoedavonden"/>
              <xsd:enumeration value="Jongerendag"/>
              <xsd:enumeration value="Jury"/>
              <xsd:enumeration value="Kamp 15+"/>
              <xsd:enumeration value="Kernuitspraken"/>
              <xsd:enumeration value="Kerstprogramma"/>
              <xsd:enumeration value="Kerstverhalen"/>
              <xsd:enumeration value="Kerstverhalenwedstrijd"/>
              <xsd:enumeration value="Keuzemogelijkheid 1"/>
              <xsd:enumeration value="Keuzemogelijkheid 2"/>
              <xsd:enumeration value="Kinderevangelisatie"/>
              <xsd:enumeration value="Kopij"/>
              <xsd:enumeration value="Landelijke actie"/>
              <xsd:enumeration value="Lay-out"/>
              <xsd:enumeration value="Lessen catechese"/>
              <xsd:enumeration value="Lezingen Ritmeester"/>
              <xsd:enumeration value="LIB - Afhakers"/>
              <xsd:enumeration value="LIB - Zingen"/>
              <xsd:enumeration value="Literatuur rondom opvoeding"/>
              <xsd:enumeration value="mei - Heil en hulp"/>
              <xsd:enumeration value="Melissant"/>
              <xsd:enumeration value="Modulaire reader opvoedkring"/>
              <xsd:enumeration value="Moeder-dochterdagen"/>
              <xsd:enumeration value="Notulen"/>
              <xsd:enumeration value="Onderzoeken"/>
              <xsd:enumeration value="Opnames"/>
              <xsd:enumeration value="Overige documenten"/>
              <xsd:enumeration value="Pilot en behoeftepeiling"/>
              <xsd:enumeration value="Planning kerkblad"/>
              <xsd:enumeration value="PP gemeenteavonden en achtergrondliteratuur"/>
              <xsd:enumeration value="PPT Doeners Gemeenten"/>
              <xsd:enumeration value="PPT Gemeenten"/>
              <xsd:enumeration value="PR"/>
              <xsd:enumeration value="Presentatie overleg HHJO - CE"/>
              <xsd:enumeration value="Presentaties"/>
              <xsd:enumeration value="Prezi 'Jonge kinderen in de gemeente' - Workshop"/>
              <xsd:enumeration value="Prezi 'Kind in de gemeente' - Hoofdlezing"/>
              <xsd:enumeration value="Prezi 'Oudere kinderen in de gemeente' - Workshop"/>
              <xsd:enumeration value="Proefdruk"/>
              <xsd:enumeration value="Puntuit"/>
              <xsd:enumeration value="PVE, digitaal platform en projectplan"/>
              <xsd:enumeration value="Reader huwelijkscatechese"/>
              <xsd:enumeration value="Reader sociale media"/>
              <xsd:enumeration value="Recensie"/>
              <xsd:enumeration value="Recensies"/>
              <xsd:enumeration value="Scribenten - Geredigeerd"/>
              <xsd:enumeration value="Scriptie"/>
              <xsd:enumeration value="september - Waarde van geloofsbelijdenis"/>
              <xsd:enumeration value="Studentenconferentie"/>
              <xsd:enumeration value="Symposium"/>
              <xsd:enumeration value="Teamcursus Bijbellezen Bram van Putten"/>
              <xsd:enumeration value="Tekst"/>
              <xsd:enumeration value="Toerusting"/>
              <xsd:enumeration value="Vader-zoonkamp"/>
              <xsd:enumeration value="Verhalen"/>
              <xsd:enumeration value="Verslagen"/>
              <xsd:enumeration value="Video"/>
              <xsd:enumeration value="Website"/>
              <xsd:enumeration value="Website kerstverhalen"/>
              <xsd:enumeration value="Werkvormen"/>
              <xsd:enumeration value="Zicht op de Kerk - Doop"/>
              <xsd:enumeration value="Zicht op de Kerk - Geloofszekerheid"/>
              <xsd:enumeration value="Zicht op de Kerk - Gespreksvoering"/>
              <xsd:enumeration value="Zicht op de Kerk - God ontmoeten"/>
              <xsd:enumeration value="Zicht op de Kerk - Vervolging"/>
            </xsd:restriction>
          </xsd:simpleType>
        </xsd:union>
      </xsd:simpleType>
    </xsd:element>
    <xsd:element name="Derde_x0020_onderwerp" ma:index="4" nillable="true" ma:displayName="Derde onderwerp" ma:format="Dropdown" ma:internalName="Derde_x0020_onderwerp" ma:readOnly="false">
      <xsd:simpleType>
        <xsd:union memberTypes="dms:Text">
          <xsd:simpleType>
            <xsd:restriction base="dms:Choice">
              <xsd:enumeration value="12-14 jaar Deel 1"/>
              <xsd:enumeration value="12-14 jaar Deel 2"/>
              <xsd:enumeration value="12-14 jaar Deel 3"/>
              <xsd:enumeration value="15-17 jaar Deel 1"/>
              <xsd:enumeration value="15-17 jaar Deel 2"/>
              <xsd:enumeration value="18+"/>
              <xsd:enumeration value="20131129"/>
              <xsd:enumeration value="20131213"/>
              <xsd:enumeration value="20131227"/>
              <xsd:enumeration value="20140109"/>
              <xsd:enumeration value="20140123"/>
              <xsd:enumeration value="20140206"/>
              <xsd:enumeration value="20140220"/>
              <xsd:enumeration value="20140306"/>
              <xsd:enumeration value="20140320"/>
              <xsd:enumeration value="20140417"/>
              <xsd:enumeration value="20140501"/>
              <xsd:enumeration value="20140515"/>
              <xsd:enumeration value="20140529"/>
              <xsd:enumeration value="20140612"/>
              <xsd:enumeration value="20140807"/>
              <xsd:enumeration value="20140821"/>
              <xsd:enumeration value="20140904"/>
              <xsd:enumeration value="20141113"/>
              <xsd:enumeration value="20160823 Persbericht"/>
              <xsd:enumeration value="Aangeleverde artikelen"/>
              <xsd:enumeration value="Afbeeldingen"/>
              <xsd:enumeration value="Alexander den Hartog"/>
              <xsd:enumeration value="Behoeftepeiling gemeenten"/>
              <xsd:enumeration value="Belijdeniscatechese"/>
              <xsd:enumeration value="Besprekingen"/>
              <xsd:enumeration value="Brief bij bestelling - augustus"/>
              <xsd:enumeration value="Brief gemeenten - april"/>
              <xsd:enumeration value="Brief gemeenten - juli"/>
              <xsd:enumeration value="Brief juni"/>
              <xsd:enumeration value="Brief kerkenraden - december"/>
              <xsd:enumeration value="content"/>
              <xsd:enumeration value="Covers BSM bij artikel"/>
              <xsd:enumeration value="Concept"/>
              <xsd:enumeration value="De Banier"/>
              <xsd:enumeration value="Definitieve bestanden"/>
              <xsd:enumeration value="Didactici"/>
              <xsd:enumeration value="Doeners in de kerk"/>
              <xsd:enumeration value="Drukbestand en proef"/>
              <xsd:enumeration value="Eindredactie"/>
              <xsd:enumeration value="Enquete n.a.v. pilot - 170323"/>
              <xsd:enumeration value="Folder kerkenraden - niet verzonden"/>
              <xsd:enumeration value="Foto's"/>
              <xsd:enumeration value="Foto's Driestar"/>
              <xsd:enumeration value="Gospelmuziek"/>
              <xsd:enumeration value="HHG Andelst - Zetten e.o"/>
              <xsd:enumeration value="HHG Ede - Bennekom - Wageningen e.o"/>
              <xsd:enumeration value="HHG Elst en HHG Scherpenzeel_ds. W.J. van den Brink"/>
              <xsd:enumeration value="HHG Genemuiden_ds. A. de Groot"/>
              <xsd:enumeration value="HHG Hasselt - Rouveen - Zwolle e.o"/>
              <xsd:enumeration value="HHG Kruiningen_ds. J.R. van Vugt"/>
              <xsd:enumeration value="HHG Montfoort_ds. R.W. Mulder"/>
              <xsd:enumeration value="HHG Nieuw-Lekkerland_ds. J. van Meggelen"/>
              <xsd:enumeration value="HHG Ouderkerk aan den IJssel e.o"/>
              <xsd:enumeration value="HHG Poederoijen en Loevestein_ds. M. van Sligtenhorst"/>
              <xsd:enumeration value="HHG Rijssen_ds. H. Lassche"/>
              <xsd:enumeration value="HHG Schiedam_ds. L. Krooneman"/>
              <xsd:enumeration value="HHG Staphorst_ds. H.J. van Marle"/>
              <xsd:enumeration value="HHG Stolwijk_ds. W. van Klinken"/>
              <xsd:enumeration value="HHG Veen en HHG Werkendam_ ds. L. Treur"/>
              <xsd:enumeration value="HHG Waddinxveen e.o"/>
              <xsd:enumeration value="Indeling leerlijnen  - thema's"/>
              <xsd:enumeration value="Input Driestar"/>
              <xsd:enumeration value="Instructiebijeenkomst catecheten - september 2016"/>
              <xsd:enumeration value="Instructieformulieren"/>
              <xsd:enumeration value="JV in beeld_Doornspijk"/>
              <xsd:enumeration value="JV in beeld_Middelharnis_Sommelsdijk"/>
              <xsd:enumeration value="JV in beeld_Nieuw Lekkerland"/>
              <xsd:enumeration value="Keuzemogelijkheid 1"/>
              <xsd:enumeration value="Keuzemogelijkheid 2"/>
              <xsd:enumeration value="Nieuwsbericht juli"/>
              <xsd:enumeration value="Nieuwsbrief december"/>
              <xsd:enumeration value="Nieuwsbrief juli"/>
              <xsd:enumeration value="NT01 Rondom Jezus"/>
              <xsd:enumeration value="NT02 Het leven van Jezus"/>
              <xsd:enumeration value="Om Sions Wil &amp; Bewaar het Pand"/>
              <xsd:enumeration value="Opzet middag"/>
              <xsd:enumeration value="Persbericht september"/>
              <xsd:enumeration value="Plaatjes PP"/>
              <xsd:enumeration value="Plan van eisen digitaal platform"/>
              <xsd:enumeration value="Popmuziek"/>
              <xsd:enumeration value="PR"/>
              <xsd:enumeration value="PR en introductie"/>
              <xsd:enumeration value="PR en uitnodiging"/>
              <xsd:enumeration value="Prezi.app"/>
              <xsd:enumeration value="Projectplan 2015"/>
              <xsd:enumeration value="Projectplan 2017"/>
              <xsd:enumeration value="Projectplan 2018"/>
              <xsd:enumeration value="Promofilm"/>
              <xsd:enumeration value="Reacties pilot deelnemers"/>
              <xsd:enumeration value="Registratie domeinnaam"/>
              <xsd:enumeration value="Schrijversformat"/>
              <xsd:enumeration value="Seks algemeen"/>
              <xsd:enumeration value="Seks christenen"/>
              <xsd:enumeration value="Seks online en in de media"/>
              <xsd:enumeration value="Telefonische enquete"/>
              <xsd:enumeration value="Templates"/>
              <xsd:enumeration value="Toerustingsdelen 1-4"/>
              <xsd:enumeration value="Tweede reader - concept"/>
              <xsd:enumeration value="Verbonden in geloof"/>
              <xsd:enumeration value="Verhalen website"/>
              <xsd:enumeration value="Vervolg 2017"/>
              <xsd:enumeration value="Vervolg 2018"/>
            </xsd:restriction>
          </xsd:simpleType>
        </xsd:union>
      </xsd:simpleType>
    </xsd:element>
    <xsd:element name="Jaar" ma:index="5" nillable="true" ma:displayName="Jaar" ma:format="Dropdown" ma:internalName="Jaar" ma:readOnly="false">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Doelgroep" ma:index="6" nillable="true" ma:displayName="Doelgroep" ma:format="Dropdown" ma:internalName="Doelgroep" ma:readOnly="false">
      <xsd:simpleType>
        <xsd:union memberTypes="dms:Text">
          <xsd:simpleType>
            <xsd:restriction base="dms:Choice">
              <xsd:enumeration value="-12"/>
              <xsd:enumeration value="-16"/>
              <xsd:enumeration value="16-"/>
              <xsd:enumeration value="16+"/>
              <xsd:enumeration value="Ambtsdragers"/>
              <xsd:enumeration value="Ambtsdragers (thema's)"/>
              <xsd:enumeration value="Gemeentebreed"/>
              <xsd:enumeration value="Jongeren (algemeen)"/>
              <xsd:enumeration value="Jongeren (thema's)"/>
              <xsd:enumeration value="Leidinggevenden (algemeen)"/>
              <xsd:enumeration value="Leidinggevenden 12-"/>
              <xsd:enumeration value="Leidinggevenden 16-"/>
              <xsd:enumeration value="Leidinggevenden 16+"/>
              <xsd:enumeration value="Ouders"/>
            </xsd:restriction>
          </xsd:simpleType>
        </xsd:union>
      </xsd:simpleType>
    </xsd:element>
    <xsd:element name="Gemeente" ma:index="7" nillable="true" ma:displayName="Gemeente" ma:format="Dropdown" ma:internalName="Gemeente" ma:readOnly="false">
      <xsd:simpleType>
        <xsd:union memberTypes="dms:Text">
          <xsd:simpleType>
            <xsd:restriction base="dms:Choice">
              <xsd:enumeration value="Hersteld Hervormde Mannenbond"/>
              <xsd:enumeration value="Hersteld Hervormde Vrouwenbond"/>
              <xsd:enumeration value="HHG Aalst"/>
              <xsd:enumeration value="HHG Abbenbroek"/>
              <xsd:enumeration value="HHG Achterberg - Rhenen"/>
              <xsd:enumeration value="HHG Alblasserdam"/>
              <xsd:enumeration value="HHG Apeldoorn"/>
              <xsd:enumeration value="HHG Apeldoorn - 2018"/>
              <xsd:enumeration value="HHG Arnemuiden"/>
              <xsd:enumeration value="HHG Barendrecht"/>
              <xsd:enumeration value="HHG Barneveld"/>
              <xsd:enumeration value="HHG Barneveld e.o"/>
              <xsd:enumeration value="HHG Barneveld-Kootwijkerbroek-Voorthuizen"/>
              <xsd:enumeration value="HHG Blauwkapel - Groenekan"/>
              <xsd:enumeration value="HHG Boven-Hardinxveld"/>
              <xsd:enumeration value="HHG Breukelen"/>
              <xsd:enumeration value="HHG Den Helder"/>
              <xsd:enumeration value="HHG Doornspijk"/>
              <xsd:enumeration value="HHG Ede"/>
              <xsd:enumeration value="HHG Ede - Bennekom - Wageningen e.o"/>
              <xsd:enumeration value="HHG Ede - Bennekom - Wageningen e.o."/>
              <xsd:enumeration value="HHG Elspeet-Vierhouten-Hulshorst-Uddel"/>
              <xsd:enumeration value="HHG Elst"/>
              <xsd:enumeration value="HHG Emst-Epe"/>
              <xsd:enumeration value="HHG Emst-Epe e.o. - Oene-Vaassen-Nijbroek"/>
              <xsd:enumeration value="HHG Gameren"/>
              <xsd:enumeration value="HHG Garderen"/>
              <xsd:enumeration value="HHG Genemuiden"/>
              <xsd:enumeration value="HHG Giessendam - Neder-Hardinxveld - Sliedrecht"/>
              <xsd:enumeration value="HHG Goedereede"/>
              <xsd:enumeration value="HHG Graafstroom"/>
              <xsd:enumeration value="HHG Haaften - Waardenburg"/>
              <xsd:enumeration value="HHG Haaften-Waardenburg"/>
              <xsd:enumeration value="HHG Haarlem"/>
              <xsd:enumeration value="HHG Hardegarijp"/>
              <xsd:enumeration value="HHG Hardinxveld-Giessendam"/>
              <xsd:enumeration value="HHG Harskamp"/>
              <xsd:enumeration value="HHG Hasselt - Rouveen - Zwolle e.o"/>
              <xsd:enumeration value="HHG Hasselt-Rouveen-Zwolle"/>
              <xsd:enumeration value="HHG Heesbeen"/>
              <xsd:enumeration value="HHG Herkingen"/>
              <xsd:enumeration value="HHG Hoevelaken"/>
              <xsd:enumeration value="HHG Hoevelaken - Nijkerkerveen"/>
              <xsd:enumeration value="HHG Hollandscheveld"/>
              <xsd:enumeration value="HHG Hollandscheveld e.o."/>
              <xsd:enumeration value="HHG Houten"/>
              <xsd:enumeration value="HHG Huizen"/>
              <xsd:enumeration value="HHG IJsselmuiden - Grafhorst"/>
              <xsd:enumeration value="HHG IJsselstein"/>
              <xsd:enumeration value="HHG Katwijk aan Zee (Centrale gemeente)"/>
              <xsd:enumeration value="HHG Kerkwijk e.o"/>
              <xsd:enumeration value="HHG Kerkwijk e.o."/>
              <xsd:enumeration value="HHG Kesteren"/>
              <xsd:enumeration value="HHG Kockengen"/>
              <xsd:enumeration value="HHG Korendijk"/>
              <xsd:enumeration value="HHG Kruiningen"/>
              <xsd:enumeration value="HHG Leerbroek"/>
              <xsd:enumeration value="HHG Leerdam - Oosterwijk"/>
              <xsd:enumeration value="HHG Loon op Zand"/>
              <xsd:enumeration value="HHG Lunteren"/>
              <xsd:enumeration value="HHG Lunteren (Centrale gemeente)"/>
              <xsd:enumeration value="HHG Maartensdijk"/>
              <xsd:enumeration value="HHG Melissant"/>
              <xsd:enumeration value="HHG Middelharnis"/>
              <xsd:enumeration value="HHG Middelharnis - Sommelsdijk"/>
              <xsd:enumeration value="HHG Moerkapelle"/>
              <xsd:enumeration value="HHG Monster-'s Gravenzande"/>
              <xsd:enumeration value="HHG Montfoort"/>
              <xsd:enumeration value="HHG Nederhemert"/>
              <xsd:enumeration value="HHG Nederlangbroek"/>
              <xsd:enumeration value="HHG Nieuwaal"/>
              <xsd:enumeration value="HHG Nieuwe-Tonge"/>
              <xsd:enumeration value="HHG Nieuw-Lekkerland"/>
              <xsd:enumeration value="HHG Nieuwleusen"/>
              <xsd:enumeration value="HHG Nieuwleusen - 2018"/>
              <xsd:enumeration value="HHG Niew-Lekkerland"/>
              <xsd:enumeration value="HHG Nijkerk"/>
              <xsd:enumeration value="HHG Numansdorp"/>
              <xsd:enumeration value="HHG Oldebroek - 't Harde"/>
              <xsd:enumeration value="HHG Ooltgensplaat"/>
              <xsd:enumeration value="HHG Oosterwolde"/>
              <xsd:enumeration value="HHG Oosterwolde - 2018"/>
              <xsd:enumeration value="HHG Oosterwolde e.o."/>
              <xsd:enumeration value="HHG Opheusden"/>
              <xsd:enumeration value="HHG Oud-Beijerland"/>
              <xsd:enumeration value="HHG Ouddorp"/>
              <xsd:enumeration value="HHG Ouderkerk aan den IJssel e.o"/>
              <xsd:enumeration value="HHG Papendrecht"/>
              <xsd:enumeration value="HHG Poederoijen en Loevestein"/>
              <xsd:enumeration value="HHG Poortvliet"/>
              <xsd:enumeration value="HHG Putten"/>
              <xsd:enumeration value="HHG Putten - 2018"/>
              <xsd:enumeration value="HHG Putten - Ermelo - Harderwijk - Hierden"/>
              <xsd:enumeration value="HHG Ridderkerk"/>
              <xsd:enumeration value="HHG Rijssen"/>
              <xsd:enumeration value="HHG Rotterdam Kralingse Veer"/>
              <xsd:enumeration value="HHG 's Grevelduin Vrijhoeve Capelle"/>
              <xsd:enumeration value="HHG Scherpenzeel - Renswoude"/>
              <xsd:enumeration value="HHG Scherpenzeel - Rouveen"/>
              <xsd:enumeration value="HHG Scheveningen (Evangelisatie)"/>
              <xsd:enumeration value="HHG Scheveningen (Thabor)"/>
              <xsd:enumeration value="HHG Schiedam"/>
              <xsd:enumeration value="HHG Schoonrewoerd"/>
              <xsd:enumeration value="HHG Sint-Annaland"/>
              <xsd:enumeration value="HHG Sint-Maartensdijk"/>
              <xsd:enumeration value="HHG Sirjansland"/>
              <xsd:enumeration value="HHG Soest"/>
              <xsd:enumeration value="HHG Spijk"/>
              <xsd:enumeration value="HHG Staphorst"/>
              <xsd:enumeration value="HHG Stellendam"/>
              <xsd:enumeration value="HHG Stolwijk"/>
              <xsd:enumeration value="HHG Ter Aar"/>
              <xsd:enumeration value="HHG Terneuzen"/>
              <xsd:enumeration value="HHG Tholen"/>
              <xsd:enumeration value="HHG Urk Elim"/>
              <xsd:enumeration value="HHG Urk Moria"/>
              <xsd:enumeration value="HHG Veen"/>
              <xsd:enumeration value="HHG Veenendaal"/>
              <xsd:enumeration value="HHG Veenendaal - 2017"/>
              <xsd:enumeration value="HHG Vianen"/>
              <xsd:enumeration value="HHG Voorburg"/>
              <xsd:enumeration value="HHG Voorschoten"/>
              <xsd:enumeration value="HHG Vriezenveen"/>
              <xsd:enumeration value="HHG Waarder"/>
              <xsd:enumeration value="HHG Waddinxveen (Dorpstraat)"/>
              <xsd:enumeration value="HHG Waddinxveen e.o"/>
              <xsd:enumeration value="HHG Waddinxveen e.o."/>
              <xsd:enumeration value="HHG Wapenveld - Wezep"/>
              <xsd:enumeration value="HHG Werkendam"/>
              <xsd:enumeration value="HHG Westerhaar"/>
              <xsd:enumeration value="HHG Wijk bij Heusden"/>
              <xsd:enumeration value="HHG Woudenberg"/>
              <xsd:enumeration value="HHG Wouterswoude"/>
              <xsd:enumeration value="HHG Zaltbommel (Evangelisatie)"/>
              <xsd:enumeration value="HHG Zuilichem - Brakel"/>
              <xsd:enumeration value="HHG Zwartebroek - Terschuur"/>
              <xsd:enumeration value="Kerkelijk bureau"/>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9d2332-e32d-4cc7-8c90-23eaf66690ea"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ca9ff-5bd5-4b43-9d7b-cce8de49d7bf" elementFormDefault="qualified">
    <xsd:import namespace="http://schemas.microsoft.com/office/2006/documentManagement/types"/>
    <xsd:import namespace="http://schemas.microsoft.com/office/infopath/2007/PartnerControls"/>
    <xsd:element name="SharedWithUsers" ma:index="20"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rde_x0020_onderwerp xmlns="5e2d06a2-e894-4fc0-9219-8ef4d89372f1">15-17 jaar Deel 2</Derde_x0020_onderwerp>
    <Hoofdonderwerp xmlns="5e2d06a2-e894-4fc0-9219-8ef4d89372f1">Catechesemethode Leer mij</Hoofdonderwerp>
    <Tweede_x0020_onderwerp xmlns="5e2d06a2-e894-4fc0-9219-8ef4d89372f1">Presentaties</Tweede_x0020_onderwerp>
    <Jaar xmlns="5e2d06a2-e894-4fc0-9219-8ef4d89372f1">2020</Jaar>
    <Gemeente xmlns="5e2d06a2-e894-4fc0-9219-8ef4d89372f1" xsi:nil="true"/>
    <Doelgroep xmlns="5e2d06a2-e894-4fc0-9219-8ef4d89372f1">Ambtsdragers</Doelgroep>
  </documentManagement>
</p:properties>
</file>

<file path=customXml/itemProps1.xml><?xml version="1.0" encoding="utf-8"?>
<ds:datastoreItem xmlns:ds="http://schemas.openxmlformats.org/officeDocument/2006/customXml" ds:itemID="{0B227B49-F297-48F2-8BE7-3C6E62D7403E}"/>
</file>

<file path=customXml/itemProps2.xml><?xml version="1.0" encoding="utf-8"?>
<ds:datastoreItem xmlns:ds="http://schemas.openxmlformats.org/officeDocument/2006/customXml" ds:itemID="{AA642328-5923-476F-9C62-958EB9154C54}"/>
</file>

<file path=customXml/itemProps3.xml><?xml version="1.0" encoding="utf-8"?>
<ds:datastoreItem xmlns:ds="http://schemas.openxmlformats.org/officeDocument/2006/customXml" ds:itemID="{11D2C9C1-27DB-4F7B-BF2C-7122E783F089}"/>
</file>

<file path=docProps/app.xml><?xml version="1.0" encoding="utf-8"?>
<Properties xmlns="http://schemas.openxmlformats.org/officeDocument/2006/extended-properties" xmlns:vt="http://schemas.openxmlformats.org/officeDocument/2006/docPropsVTypes">
  <Template>LeerMij-catechesatiemethode-HHJO-15-17</Template>
  <TotalTime>333</TotalTime>
  <Words>969</Words>
  <Application>Microsoft Office PowerPoint</Application>
  <PresentationFormat>Breedbeeld</PresentationFormat>
  <Paragraphs>87</Paragraphs>
  <Slides>17</Slides>
  <Notes>14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Arial</vt:lpstr>
      <vt:lpstr>Calibri</vt:lpstr>
      <vt:lpstr>ITC Officina Serif Std Book</vt:lpstr>
      <vt:lpstr>Segoe UI</vt:lpstr>
      <vt:lpstr>Office-thema</vt:lpstr>
      <vt:lpstr>Gods geboden</vt:lpstr>
      <vt:lpstr>Opening</vt:lpstr>
      <vt:lpstr>Bijbelstudie</vt:lpstr>
      <vt:lpstr>Binnenkomer</vt:lpstr>
      <vt:lpstr>Doelen</vt:lpstr>
      <vt:lpstr>De waarde van het mensenleven </vt:lpstr>
      <vt:lpstr>Het ongeboren, oude of zieke leven </vt:lpstr>
      <vt:lpstr>Mijzelf niet in gevaar begeven </vt:lpstr>
      <vt:lpstr>Onteren, haten, kwetsen en doden </vt:lpstr>
      <vt:lpstr>Heb uw vijanden lief </vt:lpstr>
      <vt:lpstr>Verwerkingsvragen</vt:lpstr>
      <vt:lpstr>Samenvatting</vt:lpstr>
      <vt:lpstr>Huiswerk volgende keer</vt:lpstr>
      <vt:lpstr>Bespreken</vt:lpstr>
      <vt:lpstr>Verhaal</vt:lpstr>
      <vt:lpstr>Zelfbeeld</vt:lpstr>
      <vt:lpstr>Jannieke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Bijbel</dc:title>
  <dc:creator>Arie van der Plas</dc:creator>
  <cp:lastModifiedBy>Eveline de Jong</cp:lastModifiedBy>
  <cp:revision>68</cp:revision>
  <dcterms:created xsi:type="dcterms:W3CDTF">2018-01-11T12:38:21Z</dcterms:created>
  <dcterms:modified xsi:type="dcterms:W3CDTF">2020-01-27T14:06:21Z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0x01010080BC70FFD46EB64A9EE26A6E03DEE16B</vt:lpwstr>
  </property>
</Properties>
</file>