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8"/>
  </p:notesMasterIdLst>
  <p:sldIdLst>
    <p:sldId id="256" r:id="rId2"/>
    <p:sldId id="259" r:id="rId3"/>
    <p:sldId id="258" r:id="rId4"/>
    <p:sldId id="260" r:id="rId5"/>
    <p:sldId id="257" r:id="rId6"/>
    <p:sldId id="261" r:id="rId7"/>
    <p:sldId id="286" r:id="rId8"/>
    <p:sldId id="287" r:id="rId9"/>
    <p:sldId id="288" r:id="rId10"/>
    <p:sldId id="289" r:id="rId11"/>
    <p:sldId id="266" r:id="rId12"/>
    <p:sldId id="267" r:id="rId13"/>
    <p:sldId id="268" r:id="rId14"/>
    <p:sldId id="290" r:id="rId15"/>
    <p:sldId id="291" r:id="rId16"/>
    <p:sldId id="29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69645" autoAdjust="0"/>
  </p:normalViewPr>
  <p:slideViewPr>
    <p:cSldViewPr snapToObjects="1">
      <p:cViewPr varScale="1">
        <p:scale>
          <a:sx n="87" d="100"/>
          <a:sy n="87" d="100"/>
        </p:scale>
        <p:origin x="18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Woordweb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Schrijf op het bord de woorden ‘Gij zult geen overspel plegen’.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Vraag de jongeren om hun gedachten bij deze woorden.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Schrijf de antwoorden op of laat één van de jongeren de antwoorden opschrijven.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723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Optie 1 – Groepsgesprek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Maak groepjes van 4 of 5 catechisanten.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 dat jongens bij jongens zitten, en meiden bij meiden.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ze de opdracht om te bespreken welke zonden op seksueel gebied ze moeilijk vinden om nee tegen te zeggen.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ze de antwoorden opschrijven.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hier 5 minuten voor.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daarna de opdracht om te bespreken wat helpt, om nee te zeggen tegen deze zonden.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ze hun antwoord kort opschrijven.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ze kijken of hun antwoord past bij alle eerder opgeschreven dingen, of dat sommige zonden een andere aanpak vragen dan anderen.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9548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Optie 2 – Kleding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Maak groepen van 4 of 6 catechisanten, waarin een gelijk aantal jongens als meiden.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eerst de meiden reageren op de vragen (2 minuten):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vind jij sexy kleding bij een jongen?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doet het met jou, wanneer je een jongen in zulke kleding ziet?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vervolgens de jongens reageren op dezelfde vragen (2 minuten):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vind jij sexy kleding bij meisjes?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doet het met jou, wanneer je een meid in zulke kleding ziet?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vervolgens de groepen nadenken over de vragen: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Jullie hebben het er net over gehad, wat kleding van anderen met jullie doet. Zijn de gedachtes die de kleding van jongens/meiden in jullie naar boven roepen, zondig?</a:t>
            </a:r>
          </a:p>
          <a:p>
            <a:pPr lvl="0"/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kun je met je kleding jongens/meiden helpen, om geen last van zondige gedachten te hebben?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47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69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76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22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064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47667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32984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22030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2" r:id="rId20"/>
    <p:sldLayoutId id="2147483653" r:id="rId21"/>
    <p:sldLayoutId id="2147483651" r:id="rId22"/>
    <p:sldLayoutId id="2147483659" r:id="rId23"/>
    <p:sldLayoutId id="2147483660" r:id="rId24"/>
    <p:sldLayoutId id="2147483655" r:id="rId25"/>
    <p:sldLayoutId id="2147483654" r:id="rId26"/>
    <p:sldLayoutId id="2147483657" r:id="rId27"/>
    <p:sldLayoutId id="2147483658" r:id="rId28"/>
    <p:sldLayoutId id="2147483662" r:id="rId29"/>
    <p:sldLayoutId id="2147483656" r:id="rId30"/>
    <p:sldLayoutId id="2147483663" r:id="rId31"/>
    <p:sldLayoutId id="2147483664" r:id="rId32"/>
    <p:sldLayoutId id="214748366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Jezelf zuiver en rein bewaren (7</a:t>
            </a:r>
            <a:r>
              <a:rPr lang="nl-NL" baseline="30000" dirty="0"/>
              <a:t>e</a:t>
            </a:r>
            <a:r>
              <a:rPr lang="nl-NL" dirty="0"/>
              <a:t> gebod)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Gods geboden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Overleven in de wildernis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91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 descr="Beach, Girl, Leisure, Outdoors, Person, Praying">
            <a:extLst>
              <a:ext uri="{FF2B5EF4-FFF2-40B4-BE49-F238E27FC236}">
                <a16:creationId xmlns:a16="http://schemas.microsoft.com/office/drawing/2014/main" id="{9373DD41-4D37-459C-8653-430133423E6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2" r="31830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0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92.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Onkuisheid is de door God vervloekte onzuiverheid in mijn innerlijk en uiterlijk leven.</a:t>
            </a:r>
          </a:p>
          <a:p>
            <a:r>
              <a:rPr lang="nl-NL" dirty="0"/>
              <a:t>Pornografie verwoest mijn visie op huwelijk en seksualiteit.</a:t>
            </a:r>
          </a:p>
          <a:p>
            <a:r>
              <a:rPr lang="nl-NL" dirty="0"/>
              <a:t>Door bidden, het lezen in de Schrift en het zoeken van afleiding strijd ik tegen zondige gedachten.</a:t>
            </a:r>
          </a:p>
          <a:p>
            <a:r>
              <a:rPr lang="nl-NL" dirty="0"/>
              <a:t>Het is belangrijk dat wij ons bewust worden in welke tijd wij leven.</a:t>
            </a:r>
          </a:p>
          <a:p>
            <a:r>
              <a:rPr lang="nl-NL" dirty="0"/>
              <a:t>Wij hebben de taak om te onderzoeken hoe de Heere seksualiteit wel bedoeld heeft.</a:t>
            </a:r>
          </a:p>
          <a:p>
            <a:r>
              <a:rPr lang="nl-NL" dirty="0"/>
              <a:t>Wij hebben de Schrift als wapen in de geestelijke strijd</a:t>
            </a:r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Woordweb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Gij zult geen overspel plegen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White Board, Markers, Startup, Start-Up, Presentation">
            <a:extLst>
              <a:ext uri="{FF2B5EF4-FFF2-40B4-BE49-F238E27FC236}">
                <a16:creationId xmlns:a16="http://schemas.microsoft.com/office/drawing/2014/main" id="{7B726D84-6AEB-4D0E-9117-AD7110B90AF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2" r="2423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0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Groepsgesprek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groepjes van 4 of 5 (jongens bij jongens, meiden bij meiden)</a:t>
            </a:r>
          </a:p>
          <a:p>
            <a:r>
              <a:rPr lang="nl-NL" dirty="0"/>
              <a:t>Bespreek welke zonden op seksueel gebied je moeilijk vind om nee tegen te zeggen</a:t>
            </a:r>
          </a:p>
          <a:p>
            <a:r>
              <a:rPr lang="nl-NL" dirty="0"/>
              <a:t>Wat helpt om nee tegen te zeggen tegen deze zonden?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Classroom, Cooperative Learning, Discussion, Group Work">
            <a:extLst>
              <a:ext uri="{FF2B5EF4-FFF2-40B4-BE49-F238E27FC236}">
                <a16:creationId xmlns:a16="http://schemas.microsoft.com/office/drawing/2014/main" id="{3C7F3F4A-5E38-495F-8475-8C5EA39EF47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-25021" r="9013" b="-2502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50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Kleding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Maak groepen van 4 of 6 catechisanten, waarin een gelijk aantal jongens als meiden.</a:t>
            </a:r>
          </a:p>
          <a:p>
            <a:r>
              <a:rPr lang="nl-NL" dirty="0"/>
              <a:t>Laat eerst de meiden reageren op de vragen (2 minuten):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Wat vind jij sexy kleding bij een jongen?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Wat doet het met jou, wanneer je een jongen in zulke kleding ziet?</a:t>
            </a:r>
          </a:p>
          <a:p>
            <a:r>
              <a:rPr lang="nl-NL" dirty="0"/>
              <a:t>Laat vervolgens de jongens reageren op dezelfde vragen (2 minuten):</a:t>
            </a:r>
          </a:p>
          <a:p>
            <a:r>
              <a:rPr lang="nl-NL" dirty="0"/>
              <a:t>Bespreek als groep: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Jullie hebben het er net over gehad, wat kleding van anderen met jullie doet. Zijn de gedachtes die de kleding van jongens/meiden in jullie naar boven roepen, zondig?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Hoe kun je met je kleding jongens/meiden helpen, om geen last van zondige gedachten te hebben?</a:t>
            </a:r>
          </a:p>
          <a:p>
            <a:endParaRPr lang="nl-NL" dirty="0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Classroom, Cooperative Learning, Discussion, Group Work">
            <a:extLst>
              <a:ext uri="{FF2B5EF4-FFF2-40B4-BE49-F238E27FC236}">
                <a16:creationId xmlns:a16="http://schemas.microsoft.com/office/drawing/2014/main" id="{3C7F3F4A-5E38-495F-8475-8C5EA39EF47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-25021" r="9013" b="-2502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07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Gebed des Heeren:7, 8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Korinthe</a:t>
            </a:r>
            <a:r>
              <a:rPr lang="en-US" dirty="0"/>
              <a:t> 6:12-20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blz</a:t>
            </a:r>
            <a:r>
              <a:rPr lang="en-US" dirty="0"/>
              <a:t>. 89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blz. 89</a:t>
            </a:r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B14054DF-08DE-4362-AF2A-E627D7FB6F7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314" t="-13401" r="-764" b="-48176"/>
          <a:stretch/>
        </p:blipFill>
        <p:spPr>
          <a:xfrm>
            <a:off x="6984000" y="190800"/>
            <a:ext cx="5014800" cy="64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</a:t>
            </a:r>
            <a:r>
              <a:rPr lang="nl-NL" dirty="0"/>
              <a:t> in hoofdlijn welke zaken onder onkuisheid worden gerekend.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</a:t>
            </a:r>
            <a:r>
              <a:rPr lang="nl-NL" dirty="0"/>
              <a:t> dat God de seksualiteit als een goede gave heeft gegeven, maar dat er vanwege de zonde veel onkuisheid is.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op een Bijbelse manier met seksualiteit omgaan en ik weet bij wie ik terecht kan met vragen of problemen.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is onkuisheid?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90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wordt met </a:t>
            </a:r>
            <a:r>
              <a:rPr lang="nl-NL" sz="1800" i="1" dirty="0">
                <a:solidFill>
                  <a:prstClr val="black"/>
                </a:solidFill>
                <a:latin typeface="Calibri" panose="020F0502020204030204"/>
              </a:rPr>
              <a:t>onkuisheid</a:t>
            </a: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 bedoeld?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Hand, Fingers, Skin, Texture, Person, Dirty, Touch">
            <a:extLst>
              <a:ext uri="{FF2B5EF4-FFF2-40B4-BE49-F238E27FC236}">
                <a16:creationId xmlns:a16="http://schemas.microsoft.com/office/drawing/2014/main" id="{1191DBCC-D98F-4BA7-A989-D3C66F6C710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Onkuise daden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90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God ziet jouw onreine daden, maar ook als jij rein wil leven</a:t>
            </a:r>
          </a:p>
          <a:p>
            <a:pPr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8" name="Picture 4" descr="Water, Drop, Droplet, Liquid, Mirror, Science">
            <a:extLst>
              <a:ext uri="{FF2B5EF4-FFF2-40B4-BE49-F238E27FC236}">
                <a16:creationId xmlns:a16="http://schemas.microsoft.com/office/drawing/2014/main" id="{34AF24B7-CFD3-4ECC-953D-A9B3102FD94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Pornografie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90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kun je stoppen met porno kijken?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6" name="Picture 4" descr="Male, Night, The Darkness, Light, Phone, Smartphone">
            <a:extLst>
              <a:ext uri="{FF2B5EF4-FFF2-40B4-BE49-F238E27FC236}">
                <a16:creationId xmlns:a16="http://schemas.microsoft.com/office/drawing/2014/main" id="{3D08D2F8-37E4-487E-AEC7-EE9863FEAA8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1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Onkuise gedachten en lusten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90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Study, Read, Book, Bible, Koran, Religion, Christian">
            <a:extLst>
              <a:ext uri="{FF2B5EF4-FFF2-40B4-BE49-F238E27FC236}">
                <a16:creationId xmlns:a16="http://schemas.microsoft.com/office/drawing/2014/main" id="{93EA8A4E-8F59-405C-84C8-8AE2B85439B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1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f829c652009f0843459cdd35bc82084c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f9ebd15f61b9bf1b814dfcf66460bec1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 ma:readOnly="fals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15-17 jaar Deel 2</Derde_x0020_onderwerp>
    <Hoofdonderwerp xmlns="5e2d06a2-e894-4fc0-9219-8ef4d89372f1">Catechesemethode Leer mij</Hoofdonderwerp>
    <Tweede_x0020_onderwerp xmlns="5e2d06a2-e894-4fc0-9219-8ef4d89372f1">Presentaties</Tweede_x0020_onderwerp>
    <Jaar xmlns="5e2d06a2-e894-4fc0-9219-8ef4d89372f1">2020</Jaar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87444484-9A6A-40F8-B76E-03C351FC14A7}"/>
</file>

<file path=customXml/itemProps2.xml><?xml version="1.0" encoding="utf-8"?>
<ds:datastoreItem xmlns:ds="http://schemas.openxmlformats.org/officeDocument/2006/customXml" ds:itemID="{27006973-D306-450A-A5FF-B8DEBD666162}"/>
</file>

<file path=customXml/itemProps3.xml><?xml version="1.0" encoding="utf-8"?>
<ds:datastoreItem xmlns:ds="http://schemas.openxmlformats.org/officeDocument/2006/customXml" ds:itemID="{EA0B7250-252E-4B59-9D59-7757BD72AFE6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330</TotalTime>
  <Words>774</Words>
  <Application>Microsoft Office PowerPoint</Application>
  <PresentationFormat>Breedbeeld</PresentationFormat>
  <Paragraphs>96</Paragraphs>
  <Slides>16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ITC Officina Serif Std Book</vt:lpstr>
      <vt:lpstr>Segoe UI</vt:lpstr>
      <vt:lpstr>Office-thema</vt:lpstr>
      <vt:lpstr>Gods geboden</vt:lpstr>
      <vt:lpstr>Opening</vt:lpstr>
      <vt:lpstr>Bijbelstudie</vt:lpstr>
      <vt:lpstr>Binnenkomer</vt:lpstr>
      <vt:lpstr>Doelen</vt:lpstr>
      <vt:lpstr>Wat is onkuisheid? </vt:lpstr>
      <vt:lpstr>Onkuise daden </vt:lpstr>
      <vt:lpstr>Pornografie </vt:lpstr>
      <vt:lpstr>Onkuise gedachten en lusten </vt:lpstr>
      <vt:lpstr>Overleven in de wildernis </vt:lpstr>
      <vt:lpstr>Verwerkingsvragen</vt:lpstr>
      <vt:lpstr>Samenvatting</vt:lpstr>
      <vt:lpstr>Huiswerk volgende keer</vt:lpstr>
      <vt:lpstr>Woordweb</vt:lpstr>
      <vt:lpstr>Groepsgesprek</vt:lpstr>
      <vt:lpstr>Kleding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72</cp:revision>
  <dcterms:created xsi:type="dcterms:W3CDTF">2018-01-11T12:38:21Z</dcterms:created>
  <dcterms:modified xsi:type="dcterms:W3CDTF">2020-01-20T16:14:57Z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