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Alles is van God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elke jongere een blaadje (A6 of groter).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de drie dingen op, waaraan je het meest gehecht bent.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daar 1 a 2 minuut de tijd voor.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Inventariseer de antwoorden.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eronder schrijven: Eigendom van God.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wat dit met hen doet, dat deze dingen het eigendom van God zijn.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67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Alles is van God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elke jongere een blaadje (A6 of groter).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de drie dingen op, waaraan je het meest gehecht bent.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daar 1 a 2 minuut de tijd voor.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Inventariseer de antwoorden.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eronder schrijven: Eigendom van God.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wat dit met hen doet, dat deze dingen het eigendom van God zijn.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Geven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elke jongere een A4.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hen de opdracht om op te schrijven hoeveel ze het afgelopen jaar aan de kerk en aan goede doelen gegeven hebben.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hiervoor 5 minuten.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hen het bedrag optellen.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vervolgens het bedrag opschrijven, wat ze elk jaar binnenkrijgen (zakgeld,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stufi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salaris).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ook dit bedrag optellen.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hen vervolgens berekenen hoeveel procent van hun inkomen ze weggeven aan de kerk en goede doelen (giftenbedrag delen door totaalbedrag keer 100).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het gesprek aan over wat ze van hun geef-percentage vinden en hoe dit zich verhoudt met dat alles van de Heere 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78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Omgaan met Gods gaven (8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Heere dienen als rentmeester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dien jij de Heere met Zijn gaven die je in bruikleen hebt?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aiti, Children, Boys, Girls, Reaching, Giving Candy">
            <a:extLst>
              <a:ext uri="{FF2B5EF4-FFF2-40B4-BE49-F238E27FC236}">
                <a16:creationId xmlns:a16="http://schemas.microsoft.com/office/drawing/2014/main" id="{4B6EFC5C-EB0D-491C-A4ED-A9995C29FBE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1" t="413" r="3659" b="-41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98.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Heere is de Eigenaar van alles, Hij geeft ons gaven in bruikleen.</a:t>
            </a:r>
          </a:p>
          <a:p>
            <a:r>
              <a:rPr lang="nl-NL" dirty="0"/>
              <a:t>Alleen als Gods gaven ons tot bekering leiden, is welvaart een zegen.</a:t>
            </a:r>
          </a:p>
          <a:p>
            <a:r>
              <a:rPr lang="nl-NL" dirty="0"/>
              <a:t>De Heere ziet alles wat wij doen met Zijn gaven.</a:t>
            </a:r>
          </a:p>
          <a:p>
            <a:r>
              <a:rPr lang="nl-NL" dirty="0"/>
              <a:t>Voor de hemelse schat moeten wij doen wat in ons vermogen ligt.</a:t>
            </a:r>
          </a:p>
          <a:p>
            <a:r>
              <a:rPr lang="nl-NL" dirty="0"/>
              <a:t>De Heere vraagt eerlijkheid, trouw en liefde in ons omgaan met Zijn gaven.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Groepsopdracht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groepen van 2 (of 3 tot 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op een A4: Gij zult niet stelen.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twee kolommen.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in de </a:t>
            </a:r>
            <a:r>
              <a:rPr lang="nl-NL" dirty="0" err="1"/>
              <a:t>linkerkolom</a:t>
            </a:r>
            <a:r>
              <a:rPr lang="nl-NL" dirty="0"/>
              <a:t> alle vormen van stelen op, die God verbiedt.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in de rechterkolom alles op, wat God in dit gebod van ons vraagt.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Inventariseer na 5 minuten de antwoorden en bespreek deze met elkaar. 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Classroom, Cooperative Learning, Discussion, Group Work">
            <a:extLst>
              <a:ext uri="{FF2B5EF4-FFF2-40B4-BE49-F238E27FC236}">
                <a16:creationId xmlns:a16="http://schemas.microsoft.com/office/drawing/2014/main" id="{18AA86E8-EA88-443B-B744-AF7F84FD644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-25021" r="8587" b="-250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Alles is van God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de drie dingen op, waaraan je het meest gehecht bent.</a:t>
            </a:r>
          </a:p>
          <a:p>
            <a:r>
              <a:rPr lang="nl-NL" dirty="0"/>
              <a:t>Schrijf eronder: Eigendom van God.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Write, Plan, Desk, Notes, Pen, Writing, Taking Notes">
            <a:extLst>
              <a:ext uri="{FF2B5EF4-FFF2-40B4-BE49-F238E27FC236}">
                <a16:creationId xmlns:a16="http://schemas.microsoft.com/office/drawing/2014/main" id="{19044415-8D0E-4B9F-B3BA-494D4157825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71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euro munt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wo, Euro, Piece, Money, Currency, Finance, Specie">
            <a:extLst>
              <a:ext uri="{FF2B5EF4-FFF2-40B4-BE49-F238E27FC236}">
                <a16:creationId xmlns:a16="http://schemas.microsoft.com/office/drawing/2014/main" id="{0EA007D2-DDB6-4653-8B84-C469ACE3740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alles op wat je het afgelopen jaar aan  de kerk en aan goede doelen hebt gegeven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Tel het bedrag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op wat je binnen krijgt (zakgeld, </a:t>
            </a:r>
            <a:r>
              <a:rPr lang="nl-NL" dirty="0" err="1"/>
              <a:t>stufi</a:t>
            </a:r>
            <a:r>
              <a:rPr lang="nl-NL" dirty="0"/>
              <a:t>, salaris, </a:t>
            </a:r>
            <a:r>
              <a:rPr lang="nl-NL" dirty="0" err="1"/>
              <a:t>etc</a:t>
            </a:r>
            <a:r>
              <a:rPr lang="nl-NL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Tel het bedrag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Hoeveel procent van je inkomen geef jij weg?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" descr="Write, Plan, Desk, Notes, Pen, Writing, Taking Notes">
            <a:extLst>
              <a:ext uri="{FF2B5EF4-FFF2-40B4-BE49-F238E27FC236}">
                <a16:creationId xmlns:a16="http://schemas.microsoft.com/office/drawing/2014/main" id="{744DDBBE-9D42-48D0-B8B7-02E949C7D33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7135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62:1, 7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Spreuken</a:t>
            </a:r>
            <a:r>
              <a:rPr lang="en-US" dirty="0"/>
              <a:t> 30:1-17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95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95</a:t>
            </a:r>
          </a:p>
        </p:txBody>
      </p:sp>
      <p:pic>
        <p:nvPicPr>
          <p:cNvPr id="1028" name="Picture 4" descr="Euro, 100, 100 Euro, Paper Money, Money, Currency">
            <a:extLst>
              <a:ext uri="{FF2B5EF4-FFF2-40B4-BE49-F238E27FC236}">
                <a16:creationId xmlns:a16="http://schemas.microsoft.com/office/drawing/2014/main" id="{1E0FA6C7-F49E-4D78-B1AD-6DDC02B3A88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wat er allemaal onder stelen valt.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 het goede voor mij en mijn naasten op het oog heeft.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vreugde beleven aan uitdelen (geven maakt rijk).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Wie is het?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Van wie is alles op deze aarde?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ey, Home, House, Estate, Business, Mortgage, Real">
            <a:extLst>
              <a:ext uri="{FF2B5EF4-FFF2-40B4-BE49-F238E27FC236}">
                <a16:creationId xmlns:a16="http://schemas.microsoft.com/office/drawing/2014/main" id="{8ABB8C04-F320-4A7C-82B2-DBAF6911D1B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Is welvaart een zegen?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Is welvaart een zegen?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Wallet, Cash, Credit Card, Pocket, Money, Purse">
            <a:extLst>
              <a:ext uri="{FF2B5EF4-FFF2-40B4-BE49-F238E27FC236}">
                <a16:creationId xmlns:a16="http://schemas.microsoft.com/office/drawing/2014/main" id="{F641B4EC-9174-404F-84D9-A9D9A1D28FF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verbiedt de Heere?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verbiedt God in het 8</a:t>
            </a:r>
            <a:r>
              <a:rPr lang="nl-NL" sz="1800" baseline="300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gebod?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iggy Bank, Savings, Coins, Cash, Penny Bank, Money Box">
            <a:extLst>
              <a:ext uri="{FF2B5EF4-FFF2-40B4-BE49-F238E27FC236}">
                <a16:creationId xmlns:a16="http://schemas.microsoft.com/office/drawing/2014/main" id="{73C9D0D9-8723-4023-A3C1-0B825435945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r="3924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zou je stelen?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jouw schat?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Treasure, Treasure Chest, Gold, Chest, Pirate, Rich">
            <a:extLst>
              <a:ext uri="{FF2B5EF4-FFF2-40B4-BE49-F238E27FC236}">
                <a16:creationId xmlns:a16="http://schemas.microsoft.com/office/drawing/2014/main" id="{5D1A9BFC-7CAD-44CF-97C7-C976D6D550C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0" r="2149" b="-2041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2</Derde_x0020_onderwerp>
    <Hoofdonderwerp xmlns="5e2d06a2-e894-4fc0-9219-8ef4d89372f1">Catechesemethode Leer mij</Hoofdonderwerp>
    <Tweede_x0020_onderwerp xmlns="5e2d06a2-e894-4fc0-9219-8ef4d89372f1">Presentaties</Tweede_x0020_onderwerp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8A6AC591-24D4-4436-9C75-FA8EAA107AE0}"/>
</file>

<file path=customXml/itemProps2.xml><?xml version="1.0" encoding="utf-8"?>
<ds:datastoreItem xmlns:ds="http://schemas.openxmlformats.org/officeDocument/2006/customXml" ds:itemID="{5EEC4A19-8CE5-4A66-86BE-7580C1602189}"/>
</file>

<file path=customXml/itemProps3.xml><?xml version="1.0" encoding="utf-8"?>
<ds:datastoreItem xmlns:ds="http://schemas.openxmlformats.org/officeDocument/2006/customXml" ds:itemID="{883BD866-A36C-40E7-A9F7-95D4F0B21996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336</TotalTime>
  <Words>689</Words>
  <Application>Microsoft Office PowerPoint</Application>
  <PresentationFormat>Breedbeeld</PresentationFormat>
  <Paragraphs>95</Paragraphs>
  <Slides>17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Van Wie is het? </vt:lpstr>
      <vt:lpstr>Is welvaart een zegen? </vt:lpstr>
      <vt:lpstr>Wat verbiedt de Heere? </vt:lpstr>
      <vt:lpstr>Waarom zou je stelen? </vt:lpstr>
      <vt:lpstr>De Heere dienen als rentmeester </vt:lpstr>
      <vt:lpstr>Verwerkingsvragen</vt:lpstr>
      <vt:lpstr>Samenvatting</vt:lpstr>
      <vt:lpstr>Huiswerk volgende keer</vt:lpstr>
      <vt:lpstr>Groepsopdracht</vt:lpstr>
      <vt:lpstr>Alles is van God</vt:lpstr>
      <vt:lpstr>Twee euro munt</vt:lpstr>
      <vt:lpstr>Geven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80</cp:revision>
  <dcterms:created xsi:type="dcterms:W3CDTF">2018-01-11T12:38:21Z</dcterms:created>
  <dcterms:modified xsi:type="dcterms:W3CDTF">2020-01-20T16:38:18Z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