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2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0"/>
    <p:restoredTop sz="94676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41:48.186" idx="2">
    <p:pos x="10" y="10"/>
    <p:text>Wilt u voor deze les vragen bedenken bij de begrippen? Moeten de alternatieve binnenkomers en verwerkingsopdrachten ook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waarheid spreken (9</a:t>
            </a:r>
            <a:r>
              <a:rPr lang="nl-NL" baseline="30000" dirty="0"/>
              <a:t>e</a:t>
            </a:r>
            <a:r>
              <a:rPr lang="nl-NL" dirty="0"/>
              <a:t> gebod)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Wees </a:t>
            </a:r>
            <a:r>
              <a:rPr lang="en-US" dirty="0" err="1"/>
              <a:t>eerlijk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ander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brown rock formation surrounded by green grass">
            <a:extLst>
              <a:ext uri="{FF2B5EF4-FFF2-40B4-BE49-F238E27FC236}">
                <a16:creationId xmlns:a16="http://schemas.microsoft.com/office/drawing/2014/main" id="{2DF5AFCD-FCB5-41BE-B9AE-7E8F0D65CF5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9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8.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waarheid is van God, de leugen is van de duivel. </a:t>
            </a:r>
          </a:p>
          <a:p>
            <a:r>
              <a:rPr lang="nl-NL" dirty="0"/>
              <a:t>Een snel of onnauwkeurig oordeel is zonde tegen het negende gebod.</a:t>
            </a:r>
          </a:p>
          <a:p>
            <a:r>
              <a:rPr lang="nl-NL" dirty="0"/>
              <a:t>Liegen beschadigt de naaste en mijzelf.</a:t>
            </a:r>
          </a:p>
          <a:p>
            <a:r>
              <a:rPr lang="nl-NL" dirty="0"/>
              <a:t>Door de bekering krijg ik de waarheid lief.</a:t>
            </a:r>
          </a:p>
          <a:p>
            <a:r>
              <a:rPr lang="nl-NL" dirty="0"/>
              <a:t>Het 9e gebod vraagt van mij dat ik integer en betrouwbaar.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141 vers 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Jakobus</a:t>
            </a:r>
            <a:r>
              <a:rPr lang="en-US" dirty="0"/>
              <a:t> 1: 19-27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5.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5.</a:t>
            </a:r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BC724EA8-7ECF-47DB-B597-2549AA6CB7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4344" r="243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wat God in het negende gebod verbiedt en gebiedt.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wat ik zeg veel goed of kwaad kan doen.</a:t>
            </a:r>
          </a:p>
          <a:p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mijzelf oefenen in het spreken van de waarheid en in integer zijn.</a:t>
            </a:r>
          </a:p>
          <a:p>
            <a:endParaRPr lang="nl-NL" i="1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Heere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God van </a:t>
            </a:r>
            <a:r>
              <a:rPr lang="en-US" dirty="0" err="1"/>
              <a:t>waarheid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8739" y="2745386"/>
            <a:ext cx="4021138" cy="3168650"/>
          </a:xfrm>
        </p:spPr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brown wooden smoking pipe on white surface">
            <a:extLst>
              <a:ext uri="{FF2B5EF4-FFF2-40B4-BE49-F238E27FC236}">
                <a16:creationId xmlns:a16="http://schemas.microsoft.com/office/drawing/2014/main" id="{3420882E-6CE7-4E1B-8940-5D263937E6C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vals</a:t>
            </a:r>
            <a:r>
              <a:rPr lang="en-US" dirty="0"/>
              <a:t> </a:t>
            </a:r>
            <a:r>
              <a:rPr lang="en-US" dirty="0" err="1"/>
              <a:t>getuigenis</a:t>
            </a:r>
            <a:r>
              <a:rPr lang="en-US" dirty="0"/>
              <a:t> </a:t>
            </a:r>
            <a:r>
              <a:rPr lang="en-US" dirty="0" err="1"/>
              <a:t>geven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woman whispering on woman's ear while hands on lips">
            <a:extLst>
              <a:ext uri="{FF2B5EF4-FFF2-40B4-BE49-F238E27FC236}">
                <a16:creationId xmlns:a16="http://schemas.microsoft.com/office/drawing/2014/main" id="{BDF8C950-A375-423B-86CC-06C4CE3D862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241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 de </a:t>
            </a:r>
            <a:r>
              <a:rPr lang="en-US" dirty="0" err="1"/>
              <a:t>leugen</a:t>
            </a:r>
            <a:r>
              <a:rPr lang="en-US" dirty="0"/>
              <a:t> </a:t>
            </a:r>
            <a:r>
              <a:rPr lang="en-US" dirty="0" err="1"/>
              <a:t>af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Smiley, Emoticon, Woede, Boos, Angst, Emoties">
            <a:extLst>
              <a:ext uri="{FF2B5EF4-FFF2-40B4-BE49-F238E27FC236}">
                <a16:creationId xmlns:a16="http://schemas.microsoft.com/office/drawing/2014/main" id="{C71849C6-30B2-48D5-BAF7-1DA49AAE19D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r="282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Heb de </a:t>
            </a:r>
            <a:r>
              <a:rPr lang="en-US" dirty="0" err="1"/>
              <a:t>waarheid</a:t>
            </a:r>
            <a:r>
              <a:rPr lang="en-US" dirty="0"/>
              <a:t> </a:t>
            </a:r>
            <a:r>
              <a:rPr lang="en-US" dirty="0" err="1"/>
              <a:t>lief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102" name="Picture 6" descr="love one another chalk written on concrete floor">
            <a:extLst>
              <a:ext uri="{FF2B5EF4-FFF2-40B4-BE49-F238E27FC236}">
                <a16:creationId xmlns:a16="http://schemas.microsoft.com/office/drawing/2014/main" id="{8A1E6E1C-08A6-4F71-9F98-A61D78FC9FB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b="15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56</TotalTime>
  <Words>309</Words>
  <Application>Microsoft Office PowerPoint</Application>
  <PresentationFormat>Breedbeeld</PresentationFormat>
  <Paragraphs>56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De Heere is een God van waarheid</vt:lpstr>
      <vt:lpstr>Een vals getuigenis geven</vt:lpstr>
      <vt:lpstr>Leg de leugen af</vt:lpstr>
      <vt:lpstr>Heb de waarheid lief</vt:lpstr>
      <vt:lpstr>Wees eerlijk naar de ander</vt:lpstr>
      <vt:lpstr>Verwerkingsvragen</vt:lpstr>
      <vt:lpstr>Samenvatting</vt:lpstr>
      <vt:lpstr>Huiswerk volgende 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geboden</dc:title>
  <dc:creator>Eveline Geluk-de Jong</dc:creator>
  <cp:lastModifiedBy>Eveline Geluk-de Jong</cp:lastModifiedBy>
  <cp:revision>7</cp:revision>
  <dcterms:created xsi:type="dcterms:W3CDTF">2020-07-23T12:46:28Z</dcterms:created>
  <dcterms:modified xsi:type="dcterms:W3CDTF">2020-07-24T13:08:40Z</dcterms:modified>
</cp:coreProperties>
</file>