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Niet begeren (10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Vernieuwde</a:t>
            </a:r>
            <a:r>
              <a:rPr lang="en-US" dirty="0"/>
              <a:t> </a:t>
            </a:r>
            <a:r>
              <a:rPr lang="en-US" dirty="0" err="1"/>
              <a:t>lusten</a:t>
            </a:r>
            <a:r>
              <a:rPr lang="en-US" dirty="0"/>
              <a:t> en </a:t>
            </a:r>
            <a:r>
              <a:rPr lang="en-US" dirty="0" err="1"/>
              <a:t>gedachten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12 en 13.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50" name="Picture 6" descr="two people shaking hands">
            <a:extLst>
              <a:ext uri="{FF2B5EF4-FFF2-40B4-BE49-F238E27FC236}">
                <a16:creationId xmlns:a16="http://schemas.microsoft.com/office/drawing/2014/main" id="{D71A29AE-5082-4A99-A6D2-4E285652B74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241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14.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woord begeerte wijst in het tiende gebod op alle verkeerde verlangens. </a:t>
            </a:r>
          </a:p>
          <a:p>
            <a:r>
              <a:rPr lang="nl-NL" dirty="0"/>
              <a:t>Door de zonde kan ik mijn eigen begeerten niet sturen. </a:t>
            </a:r>
          </a:p>
          <a:p>
            <a:r>
              <a:rPr lang="nl-NL" dirty="0"/>
              <a:t>Door Gods genade word ik een vijand van alle zonde. </a:t>
            </a:r>
          </a:p>
          <a:p>
            <a:r>
              <a:rPr lang="nl-NL" dirty="0"/>
              <a:t>Uit liefde tot de Heere krijg ik een lust in alle gerechtigheid. </a:t>
            </a:r>
          </a:p>
          <a:p>
            <a:r>
              <a:rPr lang="nl-NL" dirty="0"/>
              <a:t>De leegte van ons hart kan alleen door God vervuld worden.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Je bent bijna jarig en een rijke oom vraagt om een verlanglijstje. ‘Zet alles er maar op, wat je wilt hebben’, zegt hij. </a:t>
            </a:r>
          </a:p>
          <a:p>
            <a:r>
              <a:rPr lang="nl-NL" dirty="0"/>
              <a:t>Wat zou jij op dit verlanglijstje zetten? </a:t>
            </a:r>
          </a:p>
        </p:txBody>
      </p:sp>
      <p:pic>
        <p:nvPicPr>
          <p:cNvPr id="7172" name="Picture 4" descr="selective focus photography of assorted-color balloons">
            <a:extLst>
              <a:ext uri="{FF2B5EF4-FFF2-40B4-BE49-F238E27FC236}">
                <a16:creationId xmlns:a16="http://schemas.microsoft.com/office/drawing/2014/main" id="{7D71C37E-ED10-4392-A894-3230A6AC7BF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5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heb jij nodig om tevreden te zijn? </a:t>
            </a:r>
          </a:p>
        </p:txBody>
      </p:sp>
      <p:pic>
        <p:nvPicPr>
          <p:cNvPr id="8196" name="Picture 4" descr="body of water near trees under blue sky">
            <a:extLst>
              <a:ext uri="{FF2B5EF4-FFF2-40B4-BE49-F238E27FC236}">
                <a16:creationId xmlns:a16="http://schemas.microsoft.com/office/drawing/2014/main" id="{5A02DFFA-A87D-4A37-80DC-03ED8E2105C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9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119 vers 14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Jakobus</a:t>
            </a:r>
            <a:r>
              <a:rPr lang="en-US" dirty="0"/>
              <a:t> 1: 1-18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11.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11.</a:t>
            </a:r>
          </a:p>
        </p:txBody>
      </p:sp>
      <p:pic>
        <p:nvPicPr>
          <p:cNvPr id="1028" name="Picture 4" descr="turned on gold iphone 6">
            <a:extLst>
              <a:ext uri="{FF2B5EF4-FFF2-40B4-BE49-F238E27FC236}">
                <a16:creationId xmlns:a16="http://schemas.microsoft.com/office/drawing/2014/main" id="{C5848801-AE6D-4C15-9A99-CDC46C3B307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het onderscheid tussen goede en kwade begeerten.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begeerten uit het hart voortkomen en nauw bij het vlees aansluiten.</a:t>
            </a:r>
          </a:p>
          <a:p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tevreden zijn met wat God me heeft gegeven.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is de begeerte?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8739" y="2745386"/>
            <a:ext cx="4021138" cy="3168650"/>
          </a:xfrm>
        </p:spPr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6" name="Picture 8" descr="white clouds">
            <a:extLst>
              <a:ext uri="{FF2B5EF4-FFF2-40B4-BE49-F238E27FC236}">
                <a16:creationId xmlns:a16="http://schemas.microsoft.com/office/drawing/2014/main" id="{E1B46660-9FC6-4ADD-BBB8-4C892797868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r="244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Alles</a:t>
            </a:r>
            <a:r>
              <a:rPr lang="en-US" dirty="0"/>
              <a:t> wat van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naaste</a:t>
            </a:r>
            <a:r>
              <a:rPr lang="en-US" dirty="0"/>
              <a:t> is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white concrete building">
            <a:extLst>
              <a:ext uri="{FF2B5EF4-FFF2-40B4-BE49-F238E27FC236}">
                <a16:creationId xmlns:a16="http://schemas.microsoft.com/office/drawing/2014/main" id="{BB0EBFF8-9731-41F2-AA5C-954098547D7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Zondige</a:t>
            </a:r>
            <a:r>
              <a:rPr lang="en-US" dirty="0"/>
              <a:t> </a:t>
            </a:r>
            <a:r>
              <a:rPr lang="en-US" dirty="0" err="1"/>
              <a:t>lusten</a:t>
            </a:r>
            <a:r>
              <a:rPr lang="en-US" dirty="0"/>
              <a:t> en </a:t>
            </a:r>
            <a:r>
              <a:rPr lang="en-US" dirty="0" err="1"/>
              <a:t>gedachten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rayscale photo of man in black jacket and pants holding rifle">
            <a:extLst>
              <a:ext uri="{FF2B5EF4-FFF2-40B4-BE49-F238E27FC236}">
                <a16:creationId xmlns:a16="http://schemas.microsoft.com/office/drawing/2014/main" id="{7D0BA734-F61A-4AC0-8E23-95AD1A6C540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55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Vijand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van </a:t>
            </a:r>
            <a:r>
              <a:rPr lang="en-US" dirty="0" err="1"/>
              <a:t>zondige</a:t>
            </a:r>
            <a:r>
              <a:rPr lang="en-US" dirty="0"/>
              <a:t> </a:t>
            </a:r>
            <a:r>
              <a:rPr lang="en-US" dirty="0" err="1"/>
              <a:t>begeerten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black heart">
            <a:extLst>
              <a:ext uri="{FF2B5EF4-FFF2-40B4-BE49-F238E27FC236}">
                <a16:creationId xmlns:a16="http://schemas.microsoft.com/office/drawing/2014/main" id="{A5C7E6AC-863F-4B6C-9E82-4F52A10F4F0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85</TotalTime>
  <Words>384</Words>
  <Application>Microsoft Office PowerPoint</Application>
  <PresentationFormat>Breedbeeld</PresentationFormat>
  <Paragraphs>65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Wat is de begeerte? </vt:lpstr>
      <vt:lpstr>Alles wat van mijn naaste is</vt:lpstr>
      <vt:lpstr>Zondige lusten en gedachten</vt:lpstr>
      <vt:lpstr>Vijand zijn van zondige begeerten?</vt:lpstr>
      <vt:lpstr>Vernieuwde lusten en gedachten</vt:lpstr>
      <vt:lpstr>Verwerkingsvragen</vt:lpstr>
      <vt:lpstr>Samenvatting</vt:lpstr>
      <vt:lpstr>Huiswerk volgende keer</vt:lpstr>
      <vt:lpstr>Binnenkomer</vt:lpstr>
      <vt:lpstr>Binnenkomer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geboden</dc:title>
  <dc:creator>Eveline Geluk-de Jong</dc:creator>
  <cp:lastModifiedBy>Eveline Geluk-de Jong</cp:lastModifiedBy>
  <cp:revision>9</cp:revision>
  <dcterms:created xsi:type="dcterms:W3CDTF">2020-07-23T12:46:28Z</dcterms:created>
  <dcterms:modified xsi:type="dcterms:W3CDTF">2020-07-24T13:09:43Z</dcterms:modified>
</cp:coreProperties>
</file>