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447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Onmisbaar voor de prediking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Meer en </a:t>
            </a:r>
            <a:r>
              <a:rPr lang="en-US" sz="3600" dirty="0" err="1"/>
              <a:t>meer</a:t>
            </a:r>
            <a:r>
              <a:rPr lang="en-US" sz="3600" dirty="0"/>
              <a:t> </a:t>
            </a:r>
            <a:r>
              <a:rPr lang="en-US" sz="3600" dirty="0" err="1"/>
              <a:t>vernieuwd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man in white shirt carrying boy">
            <a:extLst>
              <a:ext uri="{FF2B5EF4-FFF2-40B4-BE49-F238E27FC236}">
                <a16:creationId xmlns:a16="http://schemas.microsoft.com/office/drawing/2014/main" id="{F9AC7EF8-0CF3-4EED-AE28-1A751F0AD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4" b="-1"/>
          <a:stretch/>
        </p:blipFill>
        <p:spPr bwMode="auto">
          <a:xfrm>
            <a:off x="7032104" y="192689"/>
            <a:ext cx="5014800" cy="6476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6259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20.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Heere vraagt volmaaktheid in alles wat je denkt, zegt en doet. </a:t>
            </a:r>
          </a:p>
          <a:p>
            <a:r>
              <a:rPr lang="nl-NL" dirty="0"/>
              <a:t>Een kind van God verlangt ernaar om naar Gods wil te leven. </a:t>
            </a:r>
          </a:p>
          <a:p>
            <a:r>
              <a:rPr lang="nl-NL" dirty="0"/>
              <a:t>De ware christen ziet ernaar uit om in de hemel God eeuwig te dienen. </a:t>
            </a:r>
          </a:p>
          <a:p>
            <a:r>
              <a:rPr lang="nl-NL" dirty="0"/>
              <a:t>Door de scherpe wetsprediking worden zonde en genade verdiept. </a:t>
            </a:r>
          </a:p>
          <a:p>
            <a:r>
              <a:rPr lang="nl-NL" dirty="0"/>
              <a:t>De Heilige Geest vernieuwt Gods kinderen en leert hen met de Heere te leven.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Wanneer werd voor het laatst in een preek jouw zonden aangewezen op een manier, die bij jou binnenkwam? </a:t>
            </a:r>
          </a:p>
        </p:txBody>
      </p:sp>
      <p:pic>
        <p:nvPicPr>
          <p:cNvPr id="3" name="Picture 4" descr="yellow air lantern on brown wooden post">
            <a:extLst>
              <a:ext uri="{FF2B5EF4-FFF2-40B4-BE49-F238E27FC236}">
                <a16:creationId xmlns:a16="http://schemas.microsoft.com/office/drawing/2014/main" id="{01AB0F9B-461C-4437-A905-F3B02B902B1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8243"/>
          <a:stretch>
            <a:fillRect/>
          </a:stretch>
        </p:blipFill>
        <p:spPr bwMode="auto">
          <a:xfrm>
            <a:off x="7020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5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is volgens jou een goede preek? </a:t>
            </a:r>
          </a:p>
        </p:txBody>
      </p:sp>
      <p:pic>
        <p:nvPicPr>
          <p:cNvPr id="8196" name="Picture 4" descr="body of water near trees under blue sky">
            <a:extLst>
              <a:ext uri="{FF2B5EF4-FFF2-40B4-BE49-F238E27FC236}">
                <a16:creationId xmlns:a16="http://schemas.microsoft.com/office/drawing/2014/main" id="{5A02DFFA-A87D-4A37-80DC-03ED8E2105C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19 vers 6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Romeinen</a:t>
            </a:r>
            <a:r>
              <a:rPr lang="en-US" dirty="0"/>
              <a:t> 7: 14-26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18.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17.</a:t>
            </a:r>
          </a:p>
        </p:txBody>
      </p:sp>
      <p:pic>
        <p:nvPicPr>
          <p:cNvPr id="1034" name="Picture 10" descr="rectangular leaning mirror with brass-colored frame">
            <a:extLst>
              <a:ext uri="{FF2B5EF4-FFF2-40B4-BE49-F238E27FC236}">
                <a16:creationId xmlns:a16="http://schemas.microsoft.com/office/drawing/2014/main" id="{858F652D-0342-47EA-B7CD-17485DD5C6B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8" b="148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scherpe prediking van de Tien Geboden noodzakelijk is om de zonden aan te wijzen en om de gerechtigheid in Christus te zoeken.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God recht heeft op ons hele leven.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mijn leven toetsen aan de Tien Geboden.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Volkomen gehoorzaamheid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8739" y="2745386"/>
            <a:ext cx="4021138" cy="3168650"/>
          </a:xfrm>
        </p:spPr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18.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open book on glass table">
            <a:extLst>
              <a:ext uri="{FF2B5EF4-FFF2-40B4-BE49-F238E27FC236}">
                <a16:creationId xmlns:a16="http://schemas.microsoft.com/office/drawing/2014/main" id="{2376A8C9-17FD-413D-A545-1176192940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beginsel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18 en 19.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green plants on soil">
            <a:extLst>
              <a:ext uri="{FF2B5EF4-FFF2-40B4-BE49-F238E27FC236}">
                <a16:creationId xmlns:a16="http://schemas.microsoft.com/office/drawing/2014/main" id="{0268D8D2-47FC-4197-9211-29238D552BF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vooruitzicht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silhouette of road signage during golden hour">
            <a:extLst>
              <a:ext uri="{FF2B5EF4-FFF2-40B4-BE49-F238E27FC236}">
                <a16:creationId xmlns:a16="http://schemas.microsoft.com/office/drawing/2014/main" id="{9DD80B07-FFC9-48D6-B243-B526BC437EF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Verdiepte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zonde</a:t>
            </a:r>
            <a:r>
              <a:rPr lang="en-US" dirty="0"/>
              <a:t> en </a:t>
            </a:r>
            <a:r>
              <a:rPr lang="en-US" dirty="0" err="1"/>
              <a:t>genade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19.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4" name="Picture 4" descr="man riding bike with two gas cylinders">
            <a:extLst>
              <a:ext uri="{FF2B5EF4-FFF2-40B4-BE49-F238E27FC236}">
                <a16:creationId xmlns:a16="http://schemas.microsoft.com/office/drawing/2014/main" id="{E420174F-CFF8-4D42-A9DB-D29FD88E989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0" r="280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376</Words>
  <Application>Microsoft Office PowerPoint</Application>
  <PresentationFormat>Breedbeeld</PresentationFormat>
  <Paragraphs>64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Volkomen gehoorzaamheid</vt:lpstr>
      <vt:lpstr>Het kleine beginsel</vt:lpstr>
      <vt:lpstr>Een rijk vooruitzicht</vt:lpstr>
      <vt:lpstr>Verdiepte kennis van zonde en genade</vt:lpstr>
      <vt:lpstr>Meer en meer vernieuwd</vt:lpstr>
      <vt:lpstr>Verwerkingsvragen</vt:lpstr>
      <vt:lpstr>Samenvatting</vt:lpstr>
      <vt:lpstr>Huiswerk volgende keer</vt:lpstr>
      <vt:lpstr>Binnenkomer</vt:lpstr>
      <vt:lpstr>Binnenkomer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geboden</dc:title>
  <dc:creator>Eveline Geluk-de Jong</dc:creator>
  <cp:lastModifiedBy>Eveline Geluk-de Jong</cp:lastModifiedBy>
  <cp:revision>3</cp:revision>
  <dcterms:created xsi:type="dcterms:W3CDTF">2020-07-23T14:32:16Z</dcterms:created>
  <dcterms:modified xsi:type="dcterms:W3CDTF">2020-07-24T13:15:55Z</dcterms:modified>
</cp:coreProperties>
</file>