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50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verbond met mensen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genadeverbond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Verbondswraak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25.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bunch of grapes">
            <a:extLst>
              <a:ext uri="{FF2B5EF4-FFF2-40B4-BE49-F238E27FC236}">
                <a16:creationId xmlns:a16="http://schemas.microsoft.com/office/drawing/2014/main" id="{B7E87F78-91F6-478E-AB6D-A5A5A6CF0E3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26.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Gods genadeverbond is de relatie die Hij met zondaren aangaat waarin Hij Zichzelf belooft te geven.</a:t>
            </a:r>
          </a:p>
          <a:p>
            <a:r>
              <a:rPr lang="nl-NL" dirty="0"/>
              <a:t>Jezus Christus heeft deze belofte vervuld met Zijn lijden en sterven.</a:t>
            </a:r>
          </a:p>
          <a:p>
            <a:r>
              <a:rPr lang="nl-NL" dirty="0"/>
              <a:t>God eist van ieder verbondskind dat hij of zij God en Zijn beloften vertrouwt.</a:t>
            </a:r>
          </a:p>
          <a:p>
            <a:r>
              <a:rPr lang="nl-NL" dirty="0"/>
              <a:t>Deze eis is ook door Jezus Christus vervuld; door het geloof in Hem deel je in Zijn gehoorzaamheid.</a:t>
            </a:r>
          </a:p>
          <a:p>
            <a:r>
              <a:rPr lang="nl-NL" dirty="0"/>
              <a:t>Het verbond is ook een pleitgrond waarop je God aan Zijn eigen beloften mag houden.</a:t>
            </a:r>
          </a:p>
          <a:p>
            <a:r>
              <a:rPr lang="nl-NL" dirty="0"/>
              <a:t>Het verbond heeft ook keerzijde: de verbondsvloek. Dat is als je als  verbondskind in ongeloof sterft. Je straf zal dan zwaarder zijn.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zijn de overeenkomsten tussen het genadeverbond en de afbeelding over het huwelijksaanzoek? </a:t>
            </a:r>
          </a:p>
        </p:txBody>
      </p:sp>
      <p:pic>
        <p:nvPicPr>
          <p:cNvPr id="7172" name="Picture 4" descr="man kneeling in front of woman on rock at beach">
            <a:extLst>
              <a:ext uri="{FF2B5EF4-FFF2-40B4-BE49-F238E27FC236}">
                <a16:creationId xmlns:a16="http://schemas.microsoft.com/office/drawing/2014/main" id="{485D269F-B313-4FE7-8847-35B98AED6AE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5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heeft de dooptekst jou persoonlijk te zeggen? Heeft deze tekst, als je terugkijkt op je leven, betekenis voor jou? </a:t>
            </a:r>
          </a:p>
        </p:txBody>
      </p:sp>
      <p:pic>
        <p:nvPicPr>
          <p:cNvPr id="3" name="Picture 4" descr="clear plastic bottle on brown sand">
            <a:extLst>
              <a:ext uri="{FF2B5EF4-FFF2-40B4-BE49-F238E27FC236}">
                <a16:creationId xmlns:a16="http://schemas.microsoft.com/office/drawing/2014/main" id="{3F99A71A-4B8D-48A3-8A37-3D0F8F23B91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81 vers 12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Genesis 17: 1-11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23.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23.</a:t>
            </a:r>
          </a:p>
        </p:txBody>
      </p:sp>
      <p:pic>
        <p:nvPicPr>
          <p:cNvPr id="1028" name="Picture 4" descr="baby's fac">
            <a:extLst>
              <a:ext uri="{FF2B5EF4-FFF2-40B4-BE49-F238E27FC236}">
                <a16:creationId xmlns:a16="http://schemas.microsoft.com/office/drawing/2014/main" id="{A9554BDE-0420-4272-874C-FD74C658F5B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God in Zijn genade een verbond met mij aangaat. 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hierop moet antwoorden in geloof en bekering – wat God uit genade geeft.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pleiten op de beloften van Gods verbond.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Genadeverbond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8739" y="2745386"/>
            <a:ext cx="4021138" cy="3168650"/>
          </a:xfrm>
        </p:spPr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24.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person standing near white floral textile">
            <a:extLst>
              <a:ext uri="{FF2B5EF4-FFF2-40B4-BE49-F238E27FC236}">
                <a16:creationId xmlns:a16="http://schemas.microsoft.com/office/drawing/2014/main" id="{0B23B241-4ED8-465D-B6A1-37423F9E6B6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Belofte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24 en 25.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silhouette of cross under blue sky">
            <a:extLst>
              <a:ext uri="{FF2B5EF4-FFF2-40B4-BE49-F238E27FC236}">
                <a16:creationId xmlns:a16="http://schemas.microsoft.com/office/drawing/2014/main" id="{5FB4D2BF-D0A5-4A5B-B9D4-0E91C6681D8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Eis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25.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broken heart hanging on wire">
            <a:extLst>
              <a:ext uri="{FF2B5EF4-FFF2-40B4-BE49-F238E27FC236}">
                <a16:creationId xmlns:a16="http://schemas.microsoft.com/office/drawing/2014/main" id="{64BFBCFC-282D-4023-8873-E8B48EBAADD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Pleitgrond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25.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flying pigeon">
            <a:extLst>
              <a:ext uri="{FF2B5EF4-FFF2-40B4-BE49-F238E27FC236}">
                <a16:creationId xmlns:a16="http://schemas.microsoft.com/office/drawing/2014/main" id="{0A5F9464-E437-4179-ACB7-156C5264BB0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29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405</Words>
  <Application>Microsoft Office PowerPoint</Application>
  <PresentationFormat>Breedbeeld</PresentationFormat>
  <Paragraphs>65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genadeverbond</vt:lpstr>
      <vt:lpstr>Opening</vt:lpstr>
      <vt:lpstr>Bijbelstudie</vt:lpstr>
      <vt:lpstr>Binnenkomer</vt:lpstr>
      <vt:lpstr>Doelen</vt:lpstr>
      <vt:lpstr>Genadeverbond</vt:lpstr>
      <vt:lpstr>Belofte</vt:lpstr>
      <vt:lpstr>Eis</vt:lpstr>
      <vt:lpstr>Pleitgrond</vt:lpstr>
      <vt:lpstr>Verbondswraak</vt:lpstr>
      <vt:lpstr>Verwerkingsvragen</vt:lpstr>
      <vt:lpstr>Samenvatting</vt:lpstr>
      <vt:lpstr>Huiswerk volgende keer</vt:lpstr>
      <vt:lpstr>Binnenkomer</vt:lpstr>
      <vt:lpstr>Binnenkomer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geboden</dc:title>
  <dc:creator>Eveline Geluk-de Jong</dc:creator>
  <cp:lastModifiedBy>Eveline Geluk-de Jong</cp:lastModifiedBy>
  <cp:revision>8</cp:revision>
  <dcterms:created xsi:type="dcterms:W3CDTF">2020-07-23T14:32:16Z</dcterms:created>
  <dcterms:modified xsi:type="dcterms:W3CDTF">2020-07-24T13:17:13Z</dcterms:modified>
</cp:coreProperties>
</file>