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7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58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99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Het Woord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genademiddelen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Sacrament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Picture 2" descr="sliced of bread beside goblet">
            <a:extLst>
              <a:ext uri="{FF2B5EF4-FFF2-40B4-BE49-F238E27FC236}">
                <a16:creationId xmlns:a16="http://schemas.microsoft.com/office/drawing/2014/main" id="{4D11237E-13E0-4E7A-A5A1-6619A00644F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r="19029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3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32.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Wie God is en hoe zondaren Hem kunnen leren kennen vinden wij alleen in de Bijbel.</a:t>
            </a:r>
          </a:p>
          <a:p>
            <a:r>
              <a:rPr lang="nl-NL" dirty="0"/>
              <a:t>Gods Woord is levend en krachtig.</a:t>
            </a:r>
          </a:p>
          <a:p>
            <a:r>
              <a:rPr lang="nl-NL" dirty="0"/>
              <a:t>Omdat ons hart van nature geestelijke dood is, is het nodig dat de Heilige Geest Zijn woord in ons hart legt (toepast).</a:t>
            </a:r>
          </a:p>
          <a:p>
            <a:r>
              <a:rPr lang="nl-NL" dirty="0"/>
              <a:t>God heeft de prediking aangewezen om Zijn Woord aan zondaren te laten horen.</a:t>
            </a:r>
          </a:p>
          <a:p>
            <a:r>
              <a:rPr lang="nl-NL" dirty="0"/>
              <a:t>Ook het Bijbellezen is een middel van de Heere om Hem (beter) te leren kennen.</a:t>
            </a:r>
          </a:p>
          <a:p>
            <a:r>
              <a:rPr lang="nl-NL" dirty="0"/>
              <a:t>De twee sacramenten, Doop en Avondmaal, zijn middelen voor gelovigen om hun geloof in de Heere te versterken.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‘Bijbellezen is moeilijk’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Picture 4" descr="person reading Bible on top of brown wooden table">
            <a:extLst>
              <a:ext uri="{FF2B5EF4-FFF2-40B4-BE49-F238E27FC236}">
                <a16:creationId xmlns:a16="http://schemas.microsoft.com/office/drawing/2014/main" id="{CCA6C1BC-6A81-4D3F-801E-4EE183AE23D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5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56 vers 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Psalm 119: 89-112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29.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29.</a:t>
            </a:r>
          </a:p>
        </p:txBody>
      </p:sp>
      <p:pic>
        <p:nvPicPr>
          <p:cNvPr id="1026" name="Picture 2" descr="gold and silver telescope during daytime">
            <a:extLst>
              <a:ext uri="{FF2B5EF4-FFF2-40B4-BE49-F238E27FC236}">
                <a16:creationId xmlns:a16="http://schemas.microsoft.com/office/drawing/2014/main" id="{99BAF056-1FAF-42AC-B0CE-E0470E6E219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het lezen en de prediking van het Woord een krachtig middel tot geloof en bekering is.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Heilige Geest door het Woord mijn hart kan vernieuwen.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bidden en geconcentreerd naar het Woord en de preek luisteren.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Gods </a:t>
            </a:r>
            <a:r>
              <a:rPr lang="en-US" dirty="0" err="1"/>
              <a:t>Woord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30.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60BB0E9-E94E-4421-90D0-7A26BA9948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Picture 8" descr="person's hand holding book page">
            <a:extLst>
              <a:ext uri="{FF2B5EF4-FFF2-40B4-BE49-F238E27FC236}">
                <a16:creationId xmlns:a16="http://schemas.microsoft.com/office/drawing/2014/main" id="{B15F6727-9B4D-4188-8060-1C886919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5" r="24185"/>
          <a:stretch>
            <a:fillRect/>
          </a:stretch>
        </p:blipFill>
        <p:spPr bwMode="auto">
          <a:xfrm>
            <a:off x="6983413" y="190500"/>
            <a:ext cx="5014912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Geest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30 en 31.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red flowers with green leaves">
            <a:extLst>
              <a:ext uri="{FF2B5EF4-FFF2-40B4-BE49-F238E27FC236}">
                <a16:creationId xmlns:a16="http://schemas.microsoft.com/office/drawing/2014/main" id="{B9B38E9B-0645-48FE-92F4-EDA7A9A9404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3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Prediking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2" name="Picture 6" descr="white concrete tower under gray clouds">
            <a:extLst>
              <a:ext uri="{FF2B5EF4-FFF2-40B4-BE49-F238E27FC236}">
                <a16:creationId xmlns:a16="http://schemas.microsoft.com/office/drawing/2014/main" id="{29BF6B5B-7BD4-4A76-B4C6-D271D43F7E2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Bijbellezen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31.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photography of school room">
            <a:extLst>
              <a:ext uri="{FF2B5EF4-FFF2-40B4-BE49-F238E27FC236}">
                <a16:creationId xmlns:a16="http://schemas.microsoft.com/office/drawing/2014/main" id="{5C9BF802-3FD5-451F-8C74-2E07ECB0FD8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6" r="242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362</Words>
  <Application>Microsoft Office PowerPoint</Application>
  <PresentationFormat>Breedbeeld</PresentationFormat>
  <Paragraphs>61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Office-thema</vt:lpstr>
      <vt:lpstr>De genademiddelen</vt:lpstr>
      <vt:lpstr>Opening</vt:lpstr>
      <vt:lpstr>Bijbelstudie</vt:lpstr>
      <vt:lpstr>Binnenkomer</vt:lpstr>
      <vt:lpstr>Doelen</vt:lpstr>
      <vt:lpstr>Gods Woord</vt:lpstr>
      <vt:lpstr>Heilige Geest</vt:lpstr>
      <vt:lpstr>Prediking</vt:lpstr>
      <vt:lpstr>Bijbellezen</vt:lpstr>
      <vt:lpstr>Sacrament</vt:lpstr>
      <vt:lpstr>Verwerkingsvragen</vt:lpstr>
      <vt:lpstr>Samenvatting</vt:lpstr>
      <vt:lpstr>Huiswerk volgende keer</vt:lpstr>
      <vt:lpstr>Binnenkomer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3</cp:revision>
  <dcterms:created xsi:type="dcterms:W3CDTF">2020-07-24T07:17:21Z</dcterms:created>
  <dcterms:modified xsi:type="dcterms:W3CDTF">2020-07-24T13:18:55Z</dcterms:modified>
</cp:coreProperties>
</file>