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4" r:id="rId10"/>
    <p:sldId id="270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0"/>
    <p:restoredTop sz="94676"/>
  </p:normalViewPr>
  <p:slideViewPr>
    <p:cSldViewPr snapToObjects="1">
      <p:cViewPr varScale="1">
        <p:scale>
          <a:sx n="108" d="100"/>
          <a:sy n="108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36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522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Heilige Doop: Algemeen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genademiddelen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Verzekering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37.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person reaching black heart cutout paper">
            <a:extLst>
              <a:ext uri="{FF2B5EF4-FFF2-40B4-BE49-F238E27FC236}">
                <a16:creationId xmlns:a16="http://schemas.microsoft.com/office/drawing/2014/main" id="{5C34ADDB-1CF8-4F68-ADFD-DFA6A26A905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0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38.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Heilige Doop is een bevel van de Heere Jezus</a:t>
            </a:r>
          </a:p>
          <a:p>
            <a:r>
              <a:rPr lang="nl-NL" dirty="0"/>
              <a:t>De oorzaak (grond) van de Doop is Jezus’ verlossingswerk.</a:t>
            </a:r>
          </a:p>
          <a:p>
            <a:r>
              <a:rPr lang="nl-NL" dirty="0"/>
              <a:t>De Doop heeft een zichtbare kant: water op het voorhoofd brengen.</a:t>
            </a:r>
          </a:p>
          <a:p>
            <a:r>
              <a:rPr lang="nl-NL" dirty="0"/>
              <a:t>De Doop heeft ook een onzichtbare kant: het water op het voorhoofd staat voor het reinigende bloed van Jezus Christus en de dagelijkse vernieuwing van de Heilige Geest.</a:t>
            </a:r>
          </a:p>
          <a:p>
            <a:r>
              <a:rPr lang="nl-NL" dirty="0"/>
              <a:t>Alleen door het geloof wordt je gereinigd en vernieuwd door de Heere.</a:t>
            </a:r>
          </a:p>
          <a:p>
            <a:r>
              <a:rPr lang="nl-NL" dirty="0"/>
              <a:t>God geeft Zijn kinderen de Heilige Doop om hen meer zekerheid te geven van Zijn verlossingswerk aan hen.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25 vers 7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Mattheüs</a:t>
            </a:r>
            <a:r>
              <a:rPr lang="en-US" dirty="0"/>
              <a:t> 28: 16-20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35.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35.</a:t>
            </a:r>
          </a:p>
        </p:txBody>
      </p:sp>
      <p:pic>
        <p:nvPicPr>
          <p:cNvPr id="1028" name="Picture 4" descr="pouring water on person's hands">
            <a:extLst>
              <a:ext uri="{FF2B5EF4-FFF2-40B4-BE49-F238E27FC236}">
                <a16:creationId xmlns:a16="http://schemas.microsoft.com/office/drawing/2014/main" id="{A6B447BC-6656-456E-B002-5952C18B82E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de Heilige Doop de afwassing van zonden en geestelijke vernieuwing laat zien en bevestigt. 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ik door de Doop apart gezet ben om Christus toe te behoren.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door de Doop ervan verzekerd zijn dat God mij genadig wil zijn.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Bevel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36.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time lapse of water">
            <a:extLst>
              <a:ext uri="{FF2B5EF4-FFF2-40B4-BE49-F238E27FC236}">
                <a16:creationId xmlns:a16="http://schemas.microsoft.com/office/drawing/2014/main" id="{91180C84-9824-409B-85CE-B65F0A4C72F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Grond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36.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Brieven, Envelop, Wax, Zegel, Bericht, Schrijven">
            <a:extLst>
              <a:ext uri="{FF2B5EF4-FFF2-40B4-BE49-F238E27FC236}">
                <a16:creationId xmlns:a16="http://schemas.microsoft.com/office/drawing/2014/main" id="{0879AE1D-E68A-46E3-A4F0-D9952F718E5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(On)</a:t>
            </a:r>
            <a:r>
              <a:rPr lang="en-US" dirty="0" err="1"/>
              <a:t>Zichtbaar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37.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2" name="Picture 4" descr="Euro, 100, 100 Euro, Papiergeld, Geld, Valuta">
            <a:extLst>
              <a:ext uri="{FF2B5EF4-FFF2-40B4-BE49-F238E27FC236}">
                <a16:creationId xmlns:a16="http://schemas.microsoft.com/office/drawing/2014/main" id="{6F4D4323-A060-4E4A-9714-C0BC09CB0E5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Bloed</a:t>
            </a:r>
            <a:r>
              <a:rPr lang="en-US" dirty="0"/>
              <a:t> en </a:t>
            </a:r>
            <a:r>
              <a:rPr lang="en-US" dirty="0" err="1"/>
              <a:t>Geest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37.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30" name="Picture 10" descr="grayscale photography of praying hands">
            <a:extLst>
              <a:ext uri="{FF2B5EF4-FFF2-40B4-BE49-F238E27FC236}">
                <a16:creationId xmlns:a16="http://schemas.microsoft.com/office/drawing/2014/main" id="{5B0BC528-1A24-4948-8FE1-BDE739EAAC9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347</Words>
  <Application>Microsoft Office PowerPoint</Application>
  <PresentationFormat>Breedbeeld</PresentationFormat>
  <Paragraphs>57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Office-thema</vt:lpstr>
      <vt:lpstr>De genademiddelen</vt:lpstr>
      <vt:lpstr>Opening</vt:lpstr>
      <vt:lpstr>Bijbelstudie</vt:lpstr>
      <vt:lpstr>Binnenkomer</vt:lpstr>
      <vt:lpstr>Doelen</vt:lpstr>
      <vt:lpstr>Bevel</vt:lpstr>
      <vt:lpstr>Grond</vt:lpstr>
      <vt:lpstr>(On)Zichtbaar</vt:lpstr>
      <vt:lpstr>Bloed en Geest</vt:lpstr>
      <vt:lpstr>Verzekering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genademiddelen</dc:title>
  <dc:creator>Eveline Geluk-de Jong</dc:creator>
  <cp:lastModifiedBy>Eveline Geluk-de Jong</cp:lastModifiedBy>
  <cp:revision>6</cp:revision>
  <dcterms:created xsi:type="dcterms:W3CDTF">2020-07-24T07:17:21Z</dcterms:created>
  <dcterms:modified xsi:type="dcterms:W3CDTF">2020-07-24T13:20:57Z</dcterms:modified>
</cp:coreProperties>
</file>