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7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66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92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Heilige Doop: Kinderen dopen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genademiddelen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Kerkgeschiedenis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43.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books filed on bookshelf">
            <a:extLst>
              <a:ext uri="{FF2B5EF4-FFF2-40B4-BE49-F238E27FC236}">
                <a16:creationId xmlns:a16="http://schemas.microsoft.com/office/drawing/2014/main" id="{B483152F-5139-4158-BD5D-C8BFB5B8588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9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44.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 De Doop laat de scheiding zien tussen de kerk en de wereld.</a:t>
            </a:r>
          </a:p>
          <a:p>
            <a:r>
              <a:rPr lang="nl-NL" dirty="0"/>
              <a:t>God neemt ook de kinderen op in Zijn verbond.</a:t>
            </a:r>
          </a:p>
          <a:p>
            <a:r>
              <a:rPr lang="nl-NL" dirty="0"/>
              <a:t>De kinderdoop is een rijke troost. God zocht jou op, nog voordat jij naar Hem kon vragen.</a:t>
            </a:r>
          </a:p>
          <a:p>
            <a:r>
              <a:rPr lang="nl-NL" dirty="0"/>
              <a:t>In het Oude Testament werden kinderen besneden. Zo moeten in het Nieuwe Testament kinderen gedoopt worden.</a:t>
            </a:r>
          </a:p>
          <a:p>
            <a:r>
              <a:rPr lang="nl-NL" dirty="0"/>
              <a:t>In het Nieuwe Testament worden gelovigen gedoopt met hun huis.</a:t>
            </a:r>
          </a:p>
          <a:p>
            <a:r>
              <a:rPr lang="nl-NL" dirty="0"/>
              <a:t>Uit de kerkgeschiedenis zien we dat de christelijke kerk sinds haar begin kinderen gedoopt heeft.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105 vers 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Handelingen</a:t>
            </a:r>
            <a:r>
              <a:rPr lang="en-US" dirty="0"/>
              <a:t> 2: 32-41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35.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41.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D6502A-2FAC-4536-BB3A-AC4C0853686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waarom het Bijbels is om kinderen te dopen.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in Gods verbond ben opgenomen en daarom hem toebehoor.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er troost uit halen dat ik als kind gedoopt ben.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Scheidslijn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42.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AB9F5E6-2AD1-44D3-8513-3DED7EDE84D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verbond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42.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brown wooden table">
            <a:extLst>
              <a:ext uri="{FF2B5EF4-FFF2-40B4-BE49-F238E27FC236}">
                <a16:creationId xmlns:a16="http://schemas.microsoft.com/office/drawing/2014/main" id="{593EF213-43B6-44D4-832E-FE5C85B4496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282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5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Kinderdoop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43.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4" name="Picture 4" descr="girl's left hand wrap around toddler while reading book during golden hour">
            <a:extLst>
              <a:ext uri="{FF2B5EF4-FFF2-40B4-BE49-F238E27FC236}">
                <a16:creationId xmlns:a16="http://schemas.microsoft.com/office/drawing/2014/main" id="{2D77AB2B-41DF-4745-920C-233E497A454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68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Bijbel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43.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0" name="Picture 4" descr="assorted-color concrete houses under white clouds during daytime">
            <a:extLst>
              <a:ext uri="{FF2B5EF4-FFF2-40B4-BE49-F238E27FC236}">
                <a16:creationId xmlns:a16="http://schemas.microsoft.com/office/drawing/2014/main" id="{42475068-EFD6-4D1B-A565-1C16EBFBF44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324</Words>
  <Application>Microsoft Office PowerPoint</Application>
  <PresentationFormat>Breedbeeld</PresentationFormat>
  <Paragraphs>57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De genademiddelen</vt:lpstr>
      <vt:lpstr>Opening</vt:lpstr>
      <vt:lpstr>Bijbelstudie</vt:lpstr>
      <vt:lpstr>Binnenkomer</vt:lpstr>
      <vt:lpstr>Doelen</vt:lpstr>
      <vt:lpstr>Scheidslijn</vt:lpstr>
      <vt:lpstr>Nieuw verbond</vt:lpstr>
      <vt:lpstr>Kinderdoop</vt:lpstr>
      <vt:lpstr>Bijbel</vt:lpstr>
      <vt:lpstr>Kerkgeschiedenis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8</cp:revision>
  <dcterms:created xsi:type="dcterms:W3CDTF">2020-07-24T07:17:21Z</dcterms:created>
  <dcterms:modified xsi:type="dcterms:W3CDTF">2020-07-24T13:22:28Z</dcterms:modified>
</cp:coreProperties>
</file>