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3" r:id="rId9"/>
    <p:sldId id="264" r:id="rId10"/>
    <p:sldId id="270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ine Geluk-de Jong" initials="EGJ" lastIdx="3" clrIdx="0">
    <p:extLst>
      <p:ext uri="{19B8F6BF-5375-455C-9EA6-DF929625EA0E}">
        <p15:presenceInfo xmlns:p15="http://schemas.microsoft.com/office/powerpoint/2012/main" userId="S-1-12-1-1365410473-1083071383-1603945360-1054490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20"/>
    <p:restoredTop sz="94676"/>
  </p:normalViewPr>
  <p:slideViewPr>
    <p:cSldViewPr snapToObjects="1">
      <p:cViewPr varScale="1">
        <p:scale>
          <a:sx n="108" d="100"/>
          <a:sy n="108" d="100"/>
        </p:scale>
        <p:origin x="13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6:12:09.917" idx="3">
    <p:pos x="10" y="10"/>
    <p:text>Wilt u de vragen bij de begrippen bedenken? Welke onderdelen uit de handleiding mogen nog worden toegevoegd?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56A2D-2F0F-4C71-845A-947025D298C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1D56-FB2E-45D7-8F8D-5432C2BE4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87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4225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2080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 userDrawn="1"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 userDrawn="1"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50" r:id="rId17"/>
    <p:sldLayoutId id="2147483652" r:id="rId18"/>
    <p:sldLayoutId id="2147483653" r:id="rId19"/>
    <p:sldLayoutId id="2147483651" r:id="rId20"/>
    <p:sldLayoutId id="2147483659" r:id="rId21"/>
    <p:sldLayoutId id="2147483660" r:id="rId22"/>
    <p:sldLayoutId id="2147483655" r:id="rId23"/>
    <p:sldLayoutId id="2147483654" r:id="rId24"/>
    <p:sldLayoutId id="2147483657" r:id="rId25"/>
    <p:sldLayoutId id="2147483658" r:id="rId26"/>
    <p:sldLayoutId id="2147483661" r:id="rId27"/>
    <p:sldLayoutId id="2147483662" r:id="rId28"/>
    <p:sldLayoutId id="2147483656" r:id="rId29"/>
    <p:sldLayoutId id="2147483663" r:id="rId30"/>
    <p:sldLayoutId id="2147483664" r:id="rId31"/>
    <p:sldLayoutId id="2147483665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A98509C-CF8F-C549-B0F8-F38C4C2F2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Noodzaak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27BB8A-A9AF-FC46-8EF8-BA213868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gebed</a:t>
            </a:r>
          </a:p>
        </p:txBody>
      </p:sp>
    </p:spTree>
    <p:extLst>
      <p:ext uri="{BB962C8B-B14F-4D97-AF65-F5344CB8AC3E}">
        <p14:creationId xmlns:p14="http://schemas.microsoft.com/office/powerpoint/2010/main" val="420724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Wat </a:t>
            </a:r>
            <a:r>
              <a:rPr lang="en-US" dirty="0" err="1"/>
              <a:t>te</a:t>
            </a:r>
            <a:r>
              <a:rPr lang="en-US" dirty="0"/>
              <a:t> bidden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55.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Picture 2" descr="hanged white printing paper">
            <a:extLst>
              <a:ext uri="{FF2B5EF4-FFF2-40B4-BE49-F238E27FC236}">
                <a16:creationId xmlns:a16="http://schemas.microsoft.com/office/drawing/2014/main" id="{A86B6571-8001-45E1-99C3-A8A7D2A1855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9" r="25649"/>
          <a:stretch>
            <a:fillRect/>
          </a:stretch>
        </p:blipFill>
        <p:spPr bwMode="auto">
          <a:xfrm>
            <a:off x="6983413" y="190500"/>
            <a:ext cx="501491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511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56.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Gebed is noodzakelijk – een christen kan niet zonder!</a:t>
            </a:r>
          </a:p>
          <a:p>
            <a:r>
              <a:rPr lang="nl-NL" dirty="0"/>
              <a:t>Het gebed mag alleen aan God gericht zijn.</a:t>
            </a:r>
          </a:p>
          <a:p>
            <a:r>
              <a:rPr lang="nl-NL" dirty="0"/>
              <a:t>Bidden doe je ootmoedig – nederig voor God.</a:t>
            </a:r>
          </a:p>
          <a:p>
            <a:r>
              <a:rPr lang="nl-NL" dirty="0"/>
              <a:t>De zekerheid van verhoring ligt in Christus.</a:t>
            </a:r>
          </a:p>
          <a:p>
            <a:r>
              <a:rPr lang="nl-NL" dirty="0"/>
              <a:t>We mogen God om alles bidden wat we voor onze ziel en ons lichaam nodig hebben.</a:t>
            </a:r>
          </a:p>
          <a:p>
            <a:r>
              <a:rPr lang="nl-NL" dirty="0"/>
              <a:t>Het Woord is de grond en de grens van het gebed.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105 vers 22 en 24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Korinthe</a:t>
            </a:r>
            <a:r>
              <a:rPr lang="en-US" dirty="0"/>
              <a:t> 11: 17, 23-34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bladzijde</a:t>
            </a:r>
            <a:r>
              <a:rPr lang="en-US" dirty="0"/>
              <a:t> 53.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bladzijde 53.</a:t>
            </a:r>
          </a:p>
        </p:txBody>
      </p:sp>
      <p:pic>
        <p:nvPicPr>
          <p:cNvPr id="1026" name="Picture 2" descr="Reizen, Sculptuur, Standbeeld, Reformatie, Luther">
            <a:extLst>
              <a:ext uri="{FF2B5EF4-FFF2-40B4-BE49-F238E27FC236}">
                <a16:creationId xmlns:a16="http://schemas.microsoft.com/office/drawing/2014/main" id="{4F4DC742-0B36-4942-B880-6687D00F787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dat het gebed nodig is om onze dankbaarheid jegens God te betuigen.</a:t>
            </a:r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ik om te kunnen bidden afhankelijk ben van de Heilige Geest. </a:t>
            </a:r>
            <a:endParaRPr 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 </a:t>
            </a:r>
            <a:r>
              <a:rPr lang="nl-NL" dirty="0"/>
              <a:t>bidden op de manier die God van mij vraagt.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Christus en het </a:t>
            </a:r>
            <a:r>
              <a:rPr lang="en-US" dirty="0" err="1"/>
              <a:t>gebed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54.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Picture 2" descr="Lord'S Prayer, Paternoster Kerk, Jeruzalem, Onze Vader">
            <a:extLst>
              <a:ext uri="{FF2B5EF4-FFF2-40B4-BE49-F238E27FC236}">
                <a16:creationId xmlns:a16="http://schemas.microsoft.com/office/drawing/2014/main" id="{7A7F5665-63A2-48A4-9F33-94812C11A79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7" r="11287"/>
          <a:stretch>
            <a:fillRect/>
          </a:stretch>
        </p:blipFill>
        <p:spPr bwMode="auto">
          <a:xfrm>
            <a:off x="6983413" y="190500"/>
            <a:ext cx="501491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41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Noodzakelijk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54.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4" name="Picture 6" descr="Rock Climbing, Bescherming, Klimmer, Bergen, Natuur">
            <a:extLst>
              <a:ext uri="{FF2B5EF4-FFF2-40B4-BE49-F238E27FC236}">
                <a16:creationId xmlns:a16="http://schemas.microsoft.com/office/drawing/2014/main" id="{1C92086E-5CCE-44A6-9F8B-1E2A86F7633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3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Alleen</a:t>
            </a:r>
            <a:r>
              <a:rPr lang="en-US" dirty="0"/>
              <a:t> tot God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54.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gray praying hand statue">
            <a:extLst>
              <a:ext uri="{FF2B5EF4-FFF2-40B4-BE49-F238E27FC236}">
                <a16:creationId xmlns:a16="http://schemas.microsoft.com/office/drawing/2014/main" id="{169D12B2-5F8F-4E1A-9F52-575D1CDABC1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" b="15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Ootmoedig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54 en 55.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person reading book while kneeling">
            <a:extLst>
              <a:ext uri="{FF2B5EF4-FFF2-40B4-BE49-F238E27FC236}">
                <a16:creationId xmlns:a16="http://schemas.microsoft.com/office/drawing/2014/main" id="{716786C6-CA6C-47A3-B27B-14DE33225E9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1" b="68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9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312</Words>
  <Application>Microsoft Office PowerPoint</Application>
  <PresentationFormat>Breedbeeld</PresentationFormat>
  <Paragraphs>57</Paragraphs>
  <Slides>13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ITC Officina Serif Std Book</vt:lpstr>
      <vt:lpstr>Segoe UI</vt:lpstr>
      <vt:lpstr>Office-thema</vt:lpstr>
      <vt:lpstr>Het gebed</vt:lpstr>
      <vt:lpstr>Opening</vt:lpstr>
      <vt:lpstr>Bijbelstudie</vt:lpstr>
      <vt:lpstr>Binnenkomer</vt:lpstr>
      <vt:lpstr>Doelen</vt:lpstr>
      <vt:lpstr>Christus en het gebed</vt:lpstr>
      <vt:lpstr>Noodzakelijk</vt:lpstr>
      <vt:lpstr>Alleen tot God</vt:lpstr>
      <vt:lpstr>Ootmoedig</vt:lpstr>
      <vt:lpstr>Wat te bidden</vt:lpstr>
      <vt:lpstr>Verwerkingsvragen</vt:lpstr>
      <vt:lpstr>Samenvatting</vt:lpstr>
      <vt:lpstr>Huiswerk volgende keer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genademiddelen</dc:title>
  <dc:creator>Eveline Geluk-de Jong</dc:creator>
  <cp:lastModifiedBy>Eveline Geluk-de Jong</cp:lastModifiedBy>
  <cp:revision>16</cp:revision>
  <dcterms:created xsi:type="dcterms:W3CDTF">2020-07-24T07:17:21Z</dcterms:created>
  <dcterms:modified xsi:type="dcterms:W3CDTF">2020-07-24T13:25:39Z</dcterms:modified>
</cp:coreProperties>
</file>