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0"/>
    <p:restoredTop sz="94676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Aanspraak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gebed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Dichtbij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61.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4" name="Picture 6" descr="person wearing pink crew-neck shirt with hand clasped together">
            <a:extLst>
              <a:ext uri="{FF2B5EF4-FFF2-40B4-BE49-F238E27FC236}">
                <a16:creationId xmlns:a16="http://schemas.microsoft.com/office/drawing/2014/main" id="{C7B9BE04-D9A8-4D20-8351-3491E157062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r="282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6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62.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God heeft er recht op om aangesproken worden als Vader.</a:t>
            </a:r>
          </a:p>
          <a:p>
            <a:r>
              <a:rPr lang="nl-NL" dirty="0"/>
              <a:t>Alleen door Christus kunnen tot de Vader naderen.</a:t>
            </a:r>
          </a:p>
          <a:p>
            <a:r>
              <a:rPr lang="nl-NL" dirty="0"/>
              <a:t>Verheven – God is een hemelse Vader, Die hoog boven de schepping  verheven is.</a:t>
            </a:r>
          </a:p>
          <a:p>
            <a:r>
              <a:rPr lang="nl-NL" dirty="0"/>
              <a:t>In het gebed zoeken wij Gods nabijheid.</a:t>
            </a:r>
          </a:p>
          <a:p>
            <a:r>
              <a:rPr lang="nl-NL" dirty="0"/>
              <a:t>Als een vader wil de Heere voor jou zorgen.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25 vers 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Johannes 11: 5-13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53.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59.</a:t>
            </a:r>
          </a:p>
        </p:txBody>
      </p:sp>
      <p:pic>
        <p:nvPicPr>
          <p:cNvPr id="1026" name="Picture 2" descr="Koning Willem-Alexander | Het Koninklijk Huis">
            <a:extLst>
              <a:ext uri="{FF2B5EF4-FFF2-40B4-BE49-F238E27FC236}">
                <a16:creationId xmlns:a16="http://schemas.microsoft.com/office/drawing/2014/main" id="{03E55D56-9E9F-49EC-91C2-71DC49BD2B5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 b="15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waarom God Zich met Vader laat aanspreken.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God hoog verheven is en tegelijkertijd heel dichtbij is.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God aanspreken met de verschillende namen waarmee Hij Zich bekendmaakt in Zijn Woord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Vader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60.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child and parent hands photography">
            <a:extLst>
              <a:ext uri="{FF2B5EF4-FFF2-40B4-BE49-F238E27FC236}">
                <a16:creationId xmlns:a16="http://schemas.microsoft.com/office/drawing/2014/main" id="{155A86A6-9EA5-4D07-B50B-E1D93DCFDAD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Vaderlijke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54.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man carrying to girls on field of red petaled flower">
            <a:extLst>
              <a:ext uri="{FF2B5EF4-FFF2-40B4-BE49-F238E27FC236}">
                <a16:creationId xmlns:a16="http://schemas.microsoft.com/office/drawing/2014/main" id="{241EC989-8BB9-45E5-8088-04E227AF1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r="42228" b="-1"/>
          <a:stretch/>
        </p:blipFill>
        <p:spPr bwMode="auto">
          <a:xfrm>
            <a:off x="7032104" y="182173"/>
            <a:ext cx="5014800" cy="6476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60.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roup of people walking on pedestrian lane">
            <a:extLst>
              <a:ext uri="{FF2B5EF4-FFF2-40B4-BE49-F238E27FC236}">
                <a16:creationId xmlns:a16="http://schemas.microsoft.com/office/drawing/2014/main" id="{5CE00DCF-3F37-4110-A50C-EDB38D0EB83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242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Veraf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60.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mountain silhouette on night sky">
            <a:extLst>
              <a:ext uri="{FF2B5EF4-FFF2-40B4-BE49-F238E27FC236}">
                <a16:creationId xmlns:a16="http://schemas.microsoft.com/office/drawing/2014/main" id="{39980766-1157-4C16-856A-16A92E3EAAD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285</Words>
  <Application>Microsoft Office PowerPoint</Application>
  <PresentationFormat>Breedbeeld</PresentationFormat>
  <Paragraphs>56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Binnenkomer</vt:lpstr>
      <vt:lpstr>Doelen</vt:lpstr>
      <vt:lpstr>Vader</vt:lpstr>
      <vt:lpstr>Vaderlijke zorg</vt:lpstr>
      <vt:lpstr>Niet alleen</vt:lpstr>
      <vt:lpstr>Veraf</vt:lpstr>
      <vt:lpstr>Dichtbij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genademiddelen</dc:title>
  <dc:creator>Eveline Geluk-de Jong</dc:creator>
  <cp:lastModifiedBy>Eveline Geluk-de Jong</cp:lastModifiedBy>
  <cp:revision>18</cp:revision>
  <dcterms:created xsi:type="dcterms:W3CDTF">2020-07-24T07:17:21Z</dcterms:created>
  <dcterms:modified xsi:type="dcterms:W3CDTF">2020-07-24T13:26:26Z</dcterms:modified>
</cp:coreProperties>
</file>