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Aanbidding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Leven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4" name="Picture 4" descr="man sitting on gray dock">
            <a:extLst>
              <a:ext uri="{FF2B5EF4-FFF2-40B4-BE49-F238E27FC236}">
                <a16:creationId xmlns:a16="http://schemas.microsoft.com/office/drawing/2014/main" id="{FB9B722D-686D-4504-A47B-20DEBC4461C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2" r="255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68.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Om God te kunnen eren, is het belangrijk dat je Hem ook kent.</a:t>
            </a:r>
          </a:p>
          <a:p>
            <a:r>
              <a:rPr lang="nl-NL" dirty="0"/>
              <a:t>Iemand eren is iemand een hogere plaats geven.</a:t>
            </a:r>
          </a:p>
          <a:p>
            <a:r>
              <a:rPr lang="nl-NL" dirty="0"/>
              <a:t>Wanneer je God eert, geef je Hem de hoogste plaats.</a:t>
            </a:r>
          </a:p>
          <a:p>
            <a:r>
              <a:rPr lang="nl-NL" dirty="0"/>
              <a:t>Je gebed en leven moeten gericht zijn op het eren van God.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30 vers 1 / 105 vers 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17: 1-13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64.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65.</a:t>
            </a:r>
          </a:p>
        </p:txBody>
      </p:sp>
      <p:pic>
        <p:nvPicPr>
          <p:cNvPr id="1028" name="Picture 4" descr="white ceramic table and chairs with glassware">
            <a:extLst>
              <a:ext uri="{FF2B5EF4-FFF2-40B4-BE49-F238E27FC236}">
                <a16:creationId xmlns:a16="http://schemas.microsoft.com/office/drawing/2014/main" id="{1BF6F515-C816-4B04-A62B-421EF25B837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er met de werken, deugden en eigenschappen van God bedoeld wordt.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het kennen en eren van God in gebed en leven voorop dient te gaan.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mijn gebeden en leven richten op de aanbidding van God.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dirty="0" err="1"/>
              <a:t>kennen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shallow focus photography of open book beside blue ceramic cup">
            <a:extLst>
              <a:ext uri="{FF2B5EF4-FFF2-40B4-BE49-F238E27FC236}">
                <a16:creationId xmlns:a16="http://schemas.microsoft.com/office/drawing/2014/main" id="{F7B4130C-8DC0-4A6B-881E-8BA8E777C94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Werken</a:t>
            </a:r>
            <a:r>
              <a:rPr lang="en-US" dirty="0"/>
              <a:t>, </a:t>
            </a:r>
            <a:r>
              <a:rPr lang="en-US" dirty="0" err="1"/>
              <a:t>deugden</a:t>
            </a:r>
            <a:r>
              <a:rPr lang="en-US" dirty="0"/>
              <a:t> en </a:t>
            </a:r>
            <a:r>
              <a:rPr lang="en-US" dirty="0" err="1"/>
              <a:t>eigenschappen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8" name="Picture 6" descr="clear crystal stone">
            <a:extLst>
              <a:ext uri="{FF2B5EF4-FFF2-40B4-BE49-F238E27FC236}">
                <a16:creationId xmlns:a16="http://schemas.microsoft.com/office/drawing/2014/main" id="{D02D0942-254E-47F2-BA76-B688812433E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dirty="0" err="1"/>
              <a:t>eren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" name="Picture 14" descr="shallow photography of silver-colored crown">
            <a:extLst>
              <a:ext uri="{FF2B5EF4-FFF2-40B4-BE49-F238E27FC236}">
                <a16:creationId xmlns:a16="http://schemas.microsoft.com/office/drawing/2014/main" id="{642357ED-D11E-4D1A-8DC7-EF6856DDD6B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r="15459" b="-1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Gebed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woman praying while leaning against brick wall">
            <a:extLst>
              <a:ext uri="{FF2B5EF4-FFF2-40B4-BE49-F238E27FC236}">
                <a16:creationId xmlns:a16="http://schemas.microsoft.com/office/drawing/2014/main" id="{D29D6FC1-65F8-48A2-B9C9-7DAC66383B0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41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297</Words>
  <Application>Microsoft Office PowerPoint</Application>
  <PresentationFormat>Breedbeeld</PresentationFormat>
  <Paragraphs>55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God kennen</vt:lpstr>
      <vt:lpstr>Werken, deugden en eigenschappen</vt:lpstr>
      <vt:lpstr>God eren</vt:lpstr>
      <vt:lpstr>Gebed</vt:lpstr>
      <vt:lpstr>Leven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22</cp:revision>
  <dcterms:created xsi:type="dcterms:W3CDTF">2020-07-24T07:17:21Z</dcterms:created>
  <dcterms:modified xsi:type="dcterms:W3CDTF">2020-07-24T13:27:07Z</dcterms:modified>
</cp:coreProperties>
</file>