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/>
    <p:restoredTop sz="94676"/>
  </p:normalViewPr>
  <p:slideViewPr>
    <p:cSldViewPr snapToObjects="1">
      <p:cViewPr varScale="1">
        <p:scale>
          <a:sx n="109" d="100"/>
          <a:sy n="109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komst van Gods Koninkrijk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Alles in allen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8" name="Picture 4" descr="selective focus photography of brown grass at daytime">
            <a:extLst>
              <a:ext uri="{FF2B5EF4-FFF2-40B4-BE49-F238E27FC236}">
                <a16:creationId xmlns:a16="http://schemas.microsoft.com/office/drawing/2014/main" id="{204C3D51-1252-43F6-9AEC-2C2BD46997C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74.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God is het Die alles regeert.</a:t>
            </a:r>
          </a:p>
          <a:p>
            <a:r>
              <a:rPr lang="nl-NL" dirty="0"/>
              <a:t>In de hemel zijn de engelen gehoorzaam aan God.</a:t>
            </a:r>
          </a:p>
          <a:p>
            <a:r>
              <a:rPr lang="nl-NL" dirty="0"/>
              <a:t>Op aarde leren we gehoorzamen aan God.</a:t>
            </a:r>
          </a:p>
          <a:p>
            <a:r>
              <a:rPr lang="nl-NL" dirty="0"/>
              <a:t>Dwars door alles heen werkt de Heere aan de komst van Zijn Koninkrijk.</a:t>
            </a:r>
          </a:p>
          <a:p>
            <a:r>
              <a:rPr lang="nl-NL" dirty="0"/>
              <a:t>Het rijk van de satan wordt afgebroken.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71 vers 12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Lukas 5: 27-35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64.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71.</a:t>
            </a:r>
          </a:p>
        </p:txBody>
      </p:sp>
      <p:pic>
        <p:nvPicPr>
          <p:cNvPr id="1026" name="Picture 2" descr="black concrete road surrounded by brown rocks">
            <a:extLst>
              <a:ext uri="{FF2B5EF4-FFF2-40B4-BE49-F238E27FC236}">
                <a16:creationId xmlns:a16="http://schemas.microsoft.com/office/drawing/2014/main" id="{3556FC94-7962-4DB1-9FAC-92180936CA7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de komst van Gods Koninkrijk inhoudt.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met het gebed om de komst van Gods Koninkrijk en het geschieden van Gods wil God vraag om de leiding te nemen in mijn leven. 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in het gebed mijn leven in de handen van God leggen.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dirty="0" err="1"/>
              <a:t>regeert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64" name="Picture 16" descr="Directory, Wegwijzers, Spoor, Richting, Pijl, Doel">
            <a:extLst>
              <a:ext uri="{FF2B5EF4-FFF2-40B4-BE49-F238E27FC236}">
                <a16:creationId xmlns:a16="http://schemas.microsoft.com/office/drawing/2014/main" id="{5102A252-1B75-447D-A14E-386F01162D7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Hemel</a:t>
            </a:r>
            <a:r>
              <a:rPr lang="en-US" dirty="0"/>
              <a:t> en </a:t>
            </a:r>
            <a:r>
              <a:rPr lang="en-US" dirty="0" err="1"/>
              <a:t>aarde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rayscale photo of man and woman holding hands">
            <a:extLst>
              <a:ext uri="{FF2B5EF4-FFF2-40B4-BE49-F238E27FC236}">
                <a16:creationId xmlns:a16="http://schemas.microsoft.com/office/drawing/2014/main" id="{4F04F9C1-7104-4E93-A157-1A5F919EB42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Gods </a:t>
            </a:r>
            <a:r>
              <a:rPr lang="en-US" dirty="0" err="1"/>
              <a:t>Koninkrijk</a:t>
            </a:r>
            <a:r>
              <a:rPr lang="en-US" dirty="0"/>
              <a:t> </a:t>
            </a:r>
            <a:r>
              <a:rPr lang="en-US" dirty="0" err="1"/>
              <a:t>komt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72 en 73.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2" name="Picture 6" descr="photo of outer space">
            <a:extLst>
              <a:ext uri="{FF2B5EF4-FFF2-40B4-BE49-F238E27FC236}">
                <a16:creationId xmlns:a16="http://schemas.microsoft.com/office/drawing/2014/main" id="{A510CAF5-4B98-4113-A204-0F226C71F17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 r="242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Satans</a:t>
            </a:r>
            <a:r>
              <a:rPr lang="en-US" dirty="0"/>
              <a:t>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afgebroken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73.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grayscale photography of lion">
            <a:extLst>
              <a:ext uri="{FF2B5EF4-FFF2-40B4-BE49-F238E27FC236}">
                <a16:creationId xmlns:a16="http://schemas.microsoft.com/office/drawing/2014/main" id="{9E2DC661-C8F9-418B-AC19-09CF1636705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b="59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307</Words>
  <Application>Microsoft Office PowerPoint</Application>
  <PresentationFormat>Breedbeeld</PresentationFormat>
  <Paragraphs>56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God regeert</vt:lpstr>
      <vt:lpstr>Hemel en aarde</vt:lpstr>
      <vt:lpstr>Gods Koninkrijk komt</vt:lpstr>
      <vt:lpstr>Satans rijk afgebroken</vt:lpstr>
      <vt:lpstr>Alles in allen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26</cp:revision>
  <dcterms:created xsi:type="dcterms:W3CDTF">2020-07-24T07:17:21Z</dcterms:created>
  <dcterms:modified xsi:type="dcterms:W3CDTF">2020-07-24T13:27:52Z</dcterms:modified>
</cp:coreProperties>
</file>