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3" r:id="rId9"/>
    <p:sldId id="264" r:id="rId10"/>
    <p:sldId id="269" r:id="rId11"/>
    <p:sldId id="266" r:id="rId12"/>
    <p:sldId id="267" r:id="rId13"/>
    <p:sldId id="268" r:id="rId14"/>
    <p:sldId id="272" r:id="rId15"/>
    <p:sldId id="27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Gods genade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gebed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Elke dag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79.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sun lighting grass field">
            <a:extLst>
              <a:ext uri="{FF2B5EF4-FFF2-40B4-BE49-F238E27FC236}">
                <a16:creationId xmlns:a16="http://schemas.microsoft.com/office/drawing/2014/main" id="{E3B3D5B9-CA22-4F92-BFDC-1607014823A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80.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God is de enige Oorsprong van al het goede.</a:t>
            </a:r>
          </a:p>
          <a:p>
            <a:r>
              <a:rPr lang="nl-NL" dirty="0"/>
              <a:t>God geeft alles wat je nodig hebt voor het leven van je lichaam.</a:t>
            </a:r>
          </a:p>
          <a:p>
            <a:r>
              <a:rPr lang="nl-NL" dirty="0"/>
              <a:t>God geeft alles wat je nodig hebt voor het leven van je ziel.</a:t>
            </a:r>
          </a:p>
          <a:p>
            <a:r>
              <a:rPr lang="nl-NL" dirty="0"/>
              <a:t>God geeft alles uit genade, zelf heb je niets verdiend.</a:t>
            </a:r>
          </a:p>
          <a:p>
            <a:r>
              <a:rPr lang="nl-NL" dirty="0"/>
              <a:t>Je hebt elke dag Gods genade nodig, voor lichaam én ziel.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heb jij vandaag van de Heere gekregen?</a:t>
            </a:r>
          </a:p>
          <a:p>
            <a:r>
              <a:rPr lang="nl-NL" i="1" dirty="0"/>
              <a:t>Schoenen, tandpasta, …</a:t>
            </a:r>
          </a:p>
          <a:p>
            <a:endParaRPr lang="nl-NL" i="1" dirty="0"/>
          </a:p>
          <a:p>
            <a:r>
              <a:rPr lang="nl-NL" dirty="0"/>
              <a:t>Welke geestelijke dingen heb jij van de Heere gekregen? </a:t>
            </a:r>
          </a:p>
        </p:txBody>
      </p:sp>
      <p:pic>
        <p:nvPicPr>
          <p:cNvPr id="7170" name="Picture 2" descr="blue textile">
            <a:extLst>
              <a:ext uri="{FF2B5EF4-FFF2-40B4-BE49-F238E27FC236}">
                <a16:creationId xmlns:a16="http://schemas.microsoft.com/office/drawing/2014/main" id="{AF92E02D-8295-4B9B-B0F5-477EFA8E97C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b="15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4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 geeft heel veel. Teken het belangrijkste wat Hij jou geeft.</a:t>
            </a:r>
          </a:p>
        </p:txBody>
      </p:sp>
      <p:pic>
        <p:nvPicPr>
          <p:cNvPr id="8194" name="Picture 2" descr="pens near white paper">
            <a:extLst>
              <a:ext uri="{FF2B5EF4-FFF2-40B4-BE49-F238E27FC236}">
                <a16:creationId xmlns:a16="http://schemas.microsoft.com/office/drawing/2014/main" id="{D7941CA4-C9D9-4926-9744-83974589D6C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6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123 vers 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Johannes 6: 25-40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77.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71.</a:t>
            </a:r>
          </a:p>
        </p:txBody>
      </p:sp>
      <p:pic>
        <p:nvPicPr>
          <p:cNvPr id="1026" name="Picture 2" descr="black concrete road surrounded by brown rocks">
            <a:extLst>
              <a:ext uri="{FF2B5EF4-FFF2-40B4-BE49-F238E27FC236}">
                <a16:creationId xmlns:a16="http://schemas.microsoft.com/office/drawing/2014/main" id="{3556FC94-7962-4DB1-9FAC-92180936CA7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God voor zowel het lichaam als voor de ziel zorgt.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ieder mens van genade moet leven en dat God graag genade betoont.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vrijmoedig bidden om Gods zorg voor lichaam en ziel.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</a:t>
            </a:r>
            <a:r>
              <a:rPr lang="en-US" dirty="0" err="1"/>
              <a:t>geeft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78.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bowl of tomatoes served on person hand">
            <a:extLst>
              <a:ext uri="{FF2B5EF4-FFF2-40B4-BE49-F238E27FC236}">
                <a16:creationId xmlns:a16="http://schemas.microsoft.com/office/drawing/2014/main" id="{FB04851E-DAAE-4EF7-8924-404D75CBE45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Dagelijks</a:t>
            </a:r>
            <a:r>
              <a:rPr lang="en-US" dirty="0"/>
              <a:t> brood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78.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4" descr="hanged top on brown and white clothes horse">
            <a:extLst>
              <a:ext uri="{FF2B5EF4-FFF2-40B4-BE49-F238E27FC236}">
                <a16:creationId xmlns:a16="http://schemas.microsoft.com/office/drawing/2014/main" id="{20A02477-CDC4-42F9-BF10-D3109FA63C8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2" r="2974"/>
          <a:stretch/>
        </p:blipFill>
        <p:spPr bwMode="auto">
          <a:xfrm>
            <a:off x="6984000" y="188640"/>
            <a:ext cx="5014800" cy="6476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4501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Brood des </a:t>
            </a:r>
            <a:r>
              <a:rPr lang="en-US" dirty="0" err="1"/>
              <a:t>levens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78 en 79.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person holding pastry">
            <a:extLst>
              <a:ext uri="{FF2B5EF4-FFF2-40B4-BE49-F238E27FC236}">
                <a16:creationId xmlns:a16="http://schemas.microsoft.com/office/drawing/2014/main" id="{34292023-EE6C-4166-B3CD-7EE89A5E280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Genade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79.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person holding brown and white wooden blocks">
            <a:extLst>
              <a:ext uri="{FF2B5EF4-FFF2-40B4-BE49-F238E27FC236}">
                <a16:creationId xmlns:a16="http://schemas.microsoft.com/office/drawing/2014/main" id="{77982FC5-001A-40EB-851E-06A0BEF28F9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365</Words>
  <Application>Microsoft Office PowerPoint</Application>
  <PresentationFormat>Breedbeeld</PresentationFormat>
  <Paragraphs>67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Binnenkomer</vt:lpstr>
      <vt:lpstr>Doelen</vt:lpstr>
      <vt:lpstr>God geeft</vt:lpstr>
      <vt:lpstr>Dagelijks brood</vt:lpstr>
      <vt:lpstr>Brood des levens</vt:lpstr>
      <vt:lpstr>Genade</vt:lpstr>
      <vt:lpstr>Elke dag</vt:lpstr>
      <vt:lpstr>Verwerkingsvragen</vt:lpstr>
      <vt:lpstr>Samenvatting</vt:lpstr>
      <vt:lpstr>Huiswerk volgende keer</vt:lpstr>
      <vt:lpstr>Binnenkomer</vt:lpstr>
      <vt:lpstr>Binnenkomer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gebed</dc:title>
  <dc:creator>Eveline Geluk-de Jong</dc:creator>
  <cp:lastModifiedBy>Eveline Geluk-de Jong</cp:lastModifiedBy>
  <cp:revision>4</cp:revision>
  <dcterms:created xsi:type="dcterms:W3CDTF">2020-07-24T11:47:04Z</dcterms:created>
  <dcterms:modified xsi:type="dcterms:W3CDTF">2020-07-24T13:28:30Z</dcterms:modified>
</cp:coreProperties>
</file>