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3" r:id="rId9"/>
    <p:sldId id="264" r:id="rId10"/>
    <p:sldId id="269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ine Geluk-de Jong" initials="EGJ" lastIdx="3" clrIdx="0">
    <p:extLst>
      <p:ext uri="{19B8F6BF-5375-455C-9EA6-DF929625EA0E}">
        <p15:presenceInfo xmlns:p15="http://schemas.microsoft.com/office/powerpoint/2012/main" userId="S-1-12-1-1365410473-1083071383-1603945360-1054490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20"/>
    <p:restoredTop sz="94676"/>
  </p:normalViewPr>
  <p:slideViewPr>
    <p:cSldViewPr snapToObjects="1">
      <p:cViewPr varScale="1">
        <p:scale>
          <a:sx n="114" d="100"/>
          <a:sy n="114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6:12:09.917" idx="3">
    <p:pos x="10" y="10"/>
    <p:text>Wilt u de vragen bij de begrippen bedenken? Welke onderdelen uit de handleiding mogen nog worden toegevoegd?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5:35:08.984" idx="1">
    <p:pos x="7558" y="120"/>
    <p:text>Is dit plaatje acceptabel? Ik vind hem zelf erg goed passen bij de tekst...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56A2D-2F0F-4C71-845A-947025D298C9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51D56-FB2E-45D7-8F8D-5432C2BE40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87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Afbeelding: Keizer </a:t>
            </a:r>
            <a:r>
              <a:rPr lang="nl-NL" i="0" dirty="0" err="1"/>
              <a:t>Constantein</a:t>
            </a:r>
            <a:r>
              <a:rPr lang="nl-NL" i="0" dirty="0"/>
              <a:t> en de bisschoppen van het Concilie van </a:t>
            </a:r>
            <a:r>
              <a:rPr lang="nl-NL" i="0" dirty="0" err="1"/>
              <a:t>Nicea</a:t>
            </a: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 userDrawn="1"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 userDrawn="1"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50" r:id="rId17"/>
    <p:sldLayoutId id="2147483652" r:id="rId18"/>
    <p:sldLayoutId id="2147483653" r:id="rId19"/>
    <p:sldLayoutId id="2147483651" r:id="rId20"/>
    <p:sldLayoutId id="2147483659" r:id="rId21"/>
    <p:sldLayoutId id="2147483660" r:id="rId22"/>
    <p:sldLayoutId id="2147483655" r:id="rId23"/>
    <p:sldLayoutId id="2147483654" r:id="rId24"/>
    <p:sldLayoutId id="2147483657" r:id="rId25"/>
    <p:sldLayoutId id="2147483658" r:id="rId26"/>
    <p:sldLayoutId id="2147483661" r:id="rId27"/>
    <p:sldLayoutId id="2147483662" r:id="rId28"/>
    <p:sldLayoutId id="2147483656" r:id="rId29"/>
    <p:sldLayoutId id="2147483663" r:id="rId30"/>
    <p:sldLayoutId id="2147483664" r:id="rId31"/>
    <p:sldLayoutId id="2147483665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98509C-CF8F-C549-B0F8-F38C4C2F2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Gods hulp in verzoeking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27BB8A-A9AF-FC46-8EF8-BA213868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gebed</a:t>
            </a:r>
          </a:p>
        </p:txBody>
      </p:sp>
    </p:spTree>
    <p:extLst>
      <p:ext uri="{BB962C8B-B14F-4D97-AF65-F5344CB8AC3E}">
        <p14:creationId xmlns:p14="http://schemas.microsoft.com/office/powerpoint/2010/main" val="420724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Overwonnen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84.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black cross outdoor during daytime">
            <a:extLst>
              <a:ext uri="{FF2B5EF4-FFF2-40B4-BE49-F238E27FC236}">
                <a16:creationId xmlns:a16="http://schemas.microsoft.com/office/drawing/2014/main" id="{1E468DDE-7940-42B6-A2A6-E9656124F02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76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86.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Er woedt een oorlog tussen God en de duivel.</a:t>
            </a:r>
          </a:p>
          <a:p>
            <a:r>
              <a:rPr lang="nl-NL" dirty="0"/>
              <a:t>De duivel, de wereld en je eigen vlees zijn je doodsvijanden.</a:t>
            </a:r>
          </a:p>
          <a:p>
            <a:r>
              <a:rPr lang="nl-NL" dirty="0"/>
              <a:t>Een gelovige kent de strijd in hemzelf tussen de oude en de nieuwe mens.</a:t>
            </a:r>
          </a:p>
          <a:p>
            <a:r>
              <a:rPr lang="nl-NL" dirty="0"/>
              <a:t>Uit onszelf zijn we zwak en kunnen we het niet winnen van de duivel.</a:t>
            </a:r>
          </a:p>
          <a:p>
            <a:r>
              <a:rPr lang="nl-NL" dirty="0"/>
              <a:t>In de Heere zijn we sterk en maakt de duivel geen schijn van kans.</a:t>
            </a:r>
          </a:p>
          <a:p>
            <a:r>
              <a:rPr lang="nl-NL" dirty="0"/>
              <a:t>Christus heeft de duivel definitief overwonnen!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17 vers 4 / 118 vers 3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Efeze</a:t>
            </a:r>
            <a:r>
              <a:rPr lang="en-US" dirty="0"/>
              <a:t> 6: 10-20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bladzijde</a:t>
            </a:r>
            <a:r>
              <a:rPr lang="en-US" dirty="0"/>
              <a:t> 83.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bladzijde 83.</a:t>
            </a:r>
          </a:p>
        </p:txBody>
      </p:sp>
      <p:pic>
        <p:nvPicPr>
          <p:cNvPr id="7" name="Tijdelijke aanduiding voor afbeelding 6" descr="Afbeelding met jurk&#10;&#10;Automatisch gegenereerde beschrijving">
            <a:extLst>
              <a:ext uri="{FF2B5EF4-FFF2-40B4-BE49-F238E27FC236}">
                <a16:creationId xmlns:a16="http://schemas.microsoft.com/office/drawing/2014/main" id="{4672D173-1F2B-4D9A-AE48-8BA7B8C133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0965" r="209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dat het gebed het belangrijkste wapen in de strijd tegen verzoeking is.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ik van nature zwak ben en daarom afhankelijk ben van de Heilige Geest.</a:t>
            </a:r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 </a:t>
            </a:r>
            <a:r>
              <a:rPr lang="nl-NL" dirty="0"/>
              <a:t>mijn persoonlijke verzoekingen voor God benoemen en bidden om hulp.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Strijd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84.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" name="Picture 2" descr="persons right foot on white wall">
            <a:extLst>
              <a:ext uri="{FF2B5EF4-FFF2-40B4-BE49-F238E27FC236}">
                <a16:creationId xmlns:a16="http://schemas.microsoft.com/office/drawing/2014/main" id="{86F13646-CEDE-4F13-BA59-3E6EAB1A81F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4" r="2491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1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Vijanden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84.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closeup photo of lighted bulb">
            <a:extLst>
              <a:ext uri="{FF2B5EF4-FFF2-40B4-BE49-F238E27FC236}">
                <a16:creationId xmlns:a16="http://schemas.microsoft.com/office/drawing/2014/main" id="{E4BB7B35-9412-4369-9E41-F03213ABCAB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01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Zwak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84.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CE24DE74-DBB2-4E40-BC17-A46CEBCAA7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9339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Sterk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Lees het stukje op bladzijde 84.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</a:rPr>
              <a:t>[</a:t>
            </a:r>
            <a:r>
              <a:rPr lang="nl-NL" sz="1800" dirty="0">
                <a:solidFill>
                  <a:prstClr val="black"/>
                </a:solidFill>
                <a:highlight>
                  <a:srgbClr val="FFFF00"/>
                </a:highlight>
              </a:rPr>
              <a:t>vraag</a:t>
            </a:r>
            <a:r>
              <a:rPr lang="nl-NL" sz="18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man sitting on sofa">
            <a:extLst>
              <a:ext uri="{FF2B5EF4-FFF2-40B4-BE49-F238E27FC236}">
                <a16:creationId xmlns:a16="http://schemas.microsoft.com/office/drawing/2014/main" id="{BA0D0D21-11CE-46DD-857F-D9CF1413759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69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318</Words>
  <Application>Microsoft Office PowerPoint</Application>
  <PresentationFormat>Breedbeeld</PresentationFormat>
  <Paragraphs>57</Paragraphs>
  <Slides>13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ITC Officina Serif Std Book</vt:lpstr>
      <vt:lpstr>Segoe UI</vt:lpstr>
      <vt:lpstr>Office-thema</vt:lpstr>
      <vt:lpstr>Het gebed</vt:lpstr>
      <vt:lpstr>Opening</vt:lpstr>
      <vt:lpstr>Bijbelstudie</vt:lpstr>
      <vt:lpstr>Binnenkomer</vt:lpstr>
      <vt:lpstr>Doelen</vt:lpstr>
      <vt:lpstr>Strijd</vt:lpstr>
      <vt:lpstr>Vijanden</vt:lpstr>
      <vt:lpstr>Zwak</vt:lpstr>
      <vt:lpstr>Sterk</vt:lpstr>
      <vt:lpstr>Overwonnen</vt:lpstr>
      <vt:lpstr>Verwerkingsvragen</vt:lpstr>
      <vt:lpstr>Samenvatting</vt:lpstr>
      <vt:lpstr>Huiswerk volgende keer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gebed</dc:title>
  <dc:creator>Eveline Geluk-de Jong</dc:creator>
  <cp:lastModifiedBy>Eveline Geluk-de Jong</cp:lastModifiedBy>
  <cp:revision>5</cp:revision>
  <dcterms:created xsi:type="dcterms:W3CDTF">2020-07-24T11:47:04Z</dcterms:created>
  <dcterms:modified xsi:type="dcterms:W3CDTF">2020-07-24T13:29:14Z</dcterms:modified>
</cp:coreProperties>
</file>