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3" r:id="rId9"/>
    <p:sldId id="264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01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Gods hulp in verzoeking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Overwonnen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84.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black cross outdoor during daytime">
            <a:extLst>
              <a:ext uri="{FF2B5EF4-FFF2-40B4-BE49-F238E27FC236}">
                <a16:creationId xmlns:a16="http://schemas.microsoft.com/office/drawing/2014/main" id="{1E468DDE-7940-42B6-A2A6-E9656124F02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>
                <a:cs typeface="Calibri" panose="020F0502020204030204" pitchFamily="34" charset="0"/>
              </a:rPr>
              <a:t>Bespreek de verwerkingsvragen op bladzijde 92.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" panose="020F0502020204030204" pitchFamily="34" charset="0"/>
              </a:rPr>
              <a:t>Amen betekent: het zal waar en zeker zijn. </a:t>
            </a:r>
          </a:p>
          <a:p>
            <a:r>
              <a:rPr lang="nl-NL" dirty="0">
                <a:cs typeface="Calibri" panose="020F0502020204030204" pitchFamily="34" charset="0"/>
              </a:rPr>
              <a:t>Met ‘amen’ besluiten we ons gebed.</a:t>
            </a:r>
          </a:p>
          <a:p>
            <a:r>
              <a:rPr lang="nl-NL" dirty="0">
                <a:cs typeface="Calibri" panose="020F0502020204030204" pitchFamily="34" charset="0"/>
              </a:rPr>
              <a:t>Met ‘amen’ belijden we ons geloof en vertrouwen in God.</a:t>
            </a:r>
          </a:p>
          <a:p>
            <a:r>
              <a:rPr lang="nl-NL" dirty="0">
                <a:cs typeface="Calibri" panose="020F0502020204030204" pitchFamily="34" charset="0"/>
              </a:rPr>
              <a:t>Ons gevoel kan ons bedriegen, waardoor we twijfelen of God ons wel hoort.</a:t>
            </a:r>
          </a:p>
          <a:p>
            <a:r>
              <a:rPr lang="nl-NL" dirty="0">
                <a:cs typeface="Calibri" panose="020F0502020204030204" pitchFamily="34" charset="0"/>
              </a:rPr>
              <a:t>De zekerheid van de gebedsverhoring ligt in God.</a:t>
            </a:r>
          </a:p>
          <a:p>
            <a:r>
              <a:rPr lang="nl-NL" dirty="0">
                <a:cs typeface="Calibri" panose="020F0502020204030204" pitchFamily="34" charset="0"/>
              </a:rPr>
              <a:t>Wanneer wij een Voorspraak hebben voor de troon van God en in ons hart, dan wordt ons gebed zeker verhoord.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Gebed des Heeren vers 10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Koningen</a:t>
            </a:r>
            <a:r>
              <a:rPr lang="en-US" dirty="0"/>
              <a:t> 18: 21-46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89.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83.</a:t>
            </a:r>
          </a:p>
        </p:txBody>
      </p:sp>
      <p:pic>
        <p:nvPicPr>
          <p:cNvPr id="1026" name="Picture 2" descr="person using pencil">
            <a:extLst>
              <a:ext uri="{FF2B5EF4-FFF2-40B4-BE49-F238E27FC236}">
                <a16:creationId xmlns:a16="http://schemas.microsoft.com/office/drawing/2014/main" id="{E5459255-EE51-4AC6-8304-BD51FEB6A05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wat het woordje ‘amen’ betekent. 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mijn eigen gevoel bedrieglijk is, maar dat God absoluut betrouwbaar is.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de manier van verhoring van het gebed in Gods handen leggen.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90.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stacked brown rocks">
            <a:extLst>
              <a:ext uri="{FF2B5EF4-FFF2-40B4-BE49-F238E27FC236}">
                <a16:creationId xmlns:a16="http://schemas.microsoft.com/office/drawing/2014/main" id="{EE5B59CC-A7C4-456B-80FB-8781E95317D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r="40787" b="-1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Stop-</a:t>
            </a:r>
            <a:r>
              <a:rPr lang="en-US" dirty="0" err="1"/>
              <a:t>woordje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90.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red and white Stop road sign near green tree">
            <a:extLst>
              <a:ext uri="{FF2B5EF4-FFF2-40B4-BE49-F238E27FC236}">
                <a16:creationId xmlns:a16="http://schemas.microsoft.com/office/drawing/2014/main" id="{0D59B091-7835-4E09-BD9D-2A027D54D56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1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Twijfel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90.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 descr="Meisje, Vergadering, Steiger, Dokken, Triest, Avond">
            <a:extLst>
              <a:ext uri="{FF2B5EF4-FFF2-40B4-BE49-F238E27FC236}">
                <a16:creationId xmlns:a16="http://schemas.microsoft.com/office/drawing/2014/main" id="{E5AB2E16-5BE2-4BF6-B32E-52A9E613C4D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Waar</a:t>
            </a:r>
            <a:r>
              <a:rPr lang="en-US" dirty="0"/>
              <a:t> en </a:t>
            </a:r>
            <a:r>
              <a:rPr lang="en-US" dirty="0" err="1"/>
              <a:t>zeker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91.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rayscale photo of to hands">
            <a:extLst>
              <a:ext uri="{FF2B5EF4-FFF2-40B4-BE49-F238E27FC236}">
                <a16:creationId xmlns:a16="http://schemas.microsoft.com/office/drawing/2014/main" id="{097DDBF4-37DC-404B-B2DF-A37464980C1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24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318</Words>
  <Application>Microsoft Office PowerPoint</Application>
  <PresentationFormat>Breedbeeld</PresentationFormat>
  <Paragraphs>57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Amen</vt:lpstr>
      <vt:lpstr>Stop-woordje?</vt:lpstr>
      <vt:lpstr>Twijfel</vt:lpstr>
      <vt:lpstr>Waar en zeker!</vt:lpstr>
      <vt:lpstr>Overwonnen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gebed</dc:title>
  <dc:creator>Eveline Geluk-de Jong</dc:creator>
  <cp:lastModifiedBy>Eveline Geluk-de Jong</cp:lastModifiedBy>
  <cp:revision>6</cp:revision>
  <dcterms:created xsi:type="dcterms:W3CDTF">2020-07-24T11:47:04Z</dcterms:created>
  <dcterms:modified xsi:type="dcterms:W3CDTF">2020-07-24T13:07:45Z</dcterms:modified>
</cp:coreProperties>
</file>