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3" r:id="rId7"/>
    <p:sldId id="272" r:id="rId8"/>
    <p:sldId id="263" r:id="rId9"/>
    <p:sldId id="264" r:id="rId10"/>
    <p:sldId id="269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ine Geluk-de Jong" initials="EGJ" lastIdx="3" clrIdx="0">
    <p:extLst>
      <p:ext uri="{19B8F6BF-5375-455C-9EA6-DF929625EA0E}">
        <p15:presenceInfo xmlns:p15="http://schemas.microsoft.com/office/powerpoint/2012/main" userId="S-1-12-1-1365410473-1083071383-1603945360-1054490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20"/>
    <p:restoredTop sz="94676"/>
  </p:normalViewPr>
  <p:slideViewPr>
    <p:cSldViewPr snapToObjects="1">
      <p:cViewPr varScale="1">
        <p:scale>
          <a:sx n="114" d="100"/>
          <a:sy n="114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6:12:09.917" idx="3">
    <p:pos x="10" y="10"/>
    <p:text>Wilt u de vragen bij de begrippen bedenken? Welke onderdelen uit de handleiding mogen nog worden toegevoegd?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6A2D-2F0F-4C71-845A-947025D298C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1D56-FB2E-45D7-8F8D-5432C2BE4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87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488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 userDrawn="1"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 userDrawn="1"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50" r:id="rId17"/>
    <p:sldLayoutId id="2147483652" r:id="rId18"/>
    <p:sldLayoutId id="2147483653" r:id="rId19"/>
    <p:sldLayoutId id="2147483651" r:id="rId20"/>
    <p:sldLayoutId id="2147483659" r:id="rId21"/>
    <p:sldLayoutId id="2147483660" r:id="rId22"/>
    <p:sldLayoutId id="2147483655" r:id="rId23"/>
    <p:sldLayoutId id="2147483654" r:id="rId24"/>
    <p:sldLayoutId id="2147483657" r:id="rId25"/>
    <p:sldLayoutId id="2147483658" r:id="rId26"/>
    <p:sldLayoutId id="2147483661" r:id="rId27"/>
    <p:sldLayoutId id="2147483662" r:id="rId28"/>
    <p:sldLayoutId id="2147483656" r:id="rId29"/>
    <p:sldLayoutId id="2147483663" r:id="rId30"/>
    <p:sldLayoutId id="2147483664" r:id="rId31"/>
    <p:sldLayoutId id="2147483665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98509C-CF8F-C549-B0F8-F38C4C2F2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Het leven van een christen: Geloof, gebod, gebed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27BB8A-A9AF-FC46-8EF8-BA213868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gebed</a:t>
            </a:r>
          </a:p>
        </p:txBody>
      </p:sp>
    </p:spTree>
    <p:extLst>
      <p:ext uri="{BB962C8B-B14F-4D97-AF65-F5344CB8AC3E}">
        <p14:creationId xmlns:p14="http://schemas.microsoft.com/office/powerpoint/2010/main" val="420724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Christus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97.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194" name="Picture 2" descr="sunlight through trees">
            <a:extLst>
              <a:ext uri="{FF2B5EF4-FFF2-40B4-BE49-F238E27FC236}">
                <a16:creationId xmlns:a16="http://schemas.microsoft.com/office/drawing/2014/main" id="{104CC3BF-2107-48D5-9EE5-D148B15E53B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76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98.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Niemand kan zonder Christus.</a:t>
            </a:r>
          </a:p>
          <a:p>
            <a:r>
              <a:rPr lang="nl-NL" dirty="0"/>
              <a:t>De christen ontvangt zijn naam door Christus.</a:t>
            </a:r>
          </a:p>
          <a:p>
            <a:r>
              <a:rPr lang="nl-NL" dirty="0"/>
              <a:t>God vraagt je in Hem te geloven.</a:t>
            </a:r>
          </a:p>
          <a:p>
            <a:r>
              <a:rPr lang="nl-NL" dirty="0"/>
              <a:t>Gods wet laat zien wie je voor God bent, je krijgt Christus nodig.</a:t>
            </a:r>
          </a:p>
          <a:p>
            <a:r>
              <a:rPr lang="nl-NL" dirty="0"/>
              <a:t>In het gebed mag je dagelijks tot Christus vluchten.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138 vers 1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Mattheüs</a:t>
            </a:r>
            <a:r>
              <a:rPr lang="en-US" dirty="0"/>
              <a:t> 22: 34-40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bladzijde</a:t>
            </a:r>
            <a:r>
              <a:rPr lang="en-US" dirty="0"/>
              <a:t> 95.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bladzijde 95.</a:t>
            </a:r>
          </a:p>
        </p:txBody>
      </p:sp>
      <p:pic>
        <p:nvPicPr>
          <p:cNvPr id="2052" name="Picture 4" descr="2003spring_augustine-a-giant-out-of-his-time_1280x720">
            <a:extLst>
              <a:ext uri="{FF2B5EF4-FFF2-40B4-BE49-F238E27FC236}">
                <a16:creationId xmlns:a16="http://schemas.microsoft.com/office/drawing/2014/main" id="{06C26E1E-DEA6-4323-AD68-E2DE0BCEC53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4" r="282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wat de samenhang is tussen geloof, gebod en gebed voor het christelijke leven.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ik als christen een Naam hoog te houden heb, wat niet op eigen wijze (gebod) of in eigen kracht kan (gebed). </a:t>
            </a:r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 </a:t>
            </a:r>
            <a:r>
              <a:rPr lang="nl-NL" dirty="0"/>
              <a:t>bidden om bescherming tegen de zonden en de werking of versterking van het geloof.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Christen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96.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8" name="Picture 6" descr="A woman in a blue and white striped dress sitting in a park reading her book.">
            <a:extLst>
              <a:ext uri="{FF2B5EF4-FFF2-40B4-BE49-F238E27FC236}">
                <a16:creationId xmlns:a16="http://schemas.microsoft.com/office/drawing/2014/main" id="{DAC330A8-9C83-404D-9B5C-07E1C1AA35E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22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Geloof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96.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Picture 2" descr="closeup photography of woman wearing floral skirt holding red gas lantern at brown grass field">
            <a:extLst>
              <a:ext uri="{FF2B5EF4-FFF2-40B4-BE49-F238E27FC236}">
                <a16:creationId xmlns:a16="http://schemas.microsoft.com/office/drawing/2014/main" id="{673F78A7-9770-471D-A347-6726883BBB9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5" r="-1" b="-1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2042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Gebod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96.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" name="Picture 2" descr="round brown llustration">
            <a:extLst>
              <a:ext uri="{FF2B5EF4-FFF2-40B4-BE49-F238E27FC236}">
                <a16:creationId xmlns:a16="http://schemas.microsoft.com/office/drawing/2014/main" id="{BD93AD45-A24C-408F-B32A-6B8A4E439AF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Gebed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97.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170" name="Picture 2" descr="right human hand">
            <a:extLst>
              <a:ext uri="{FF2B5EF4-FFF2-40B4-BE49-F238E27FC236}">
                <a16:creationId xmlns:a16="http://schemas.microsoft.com/office/drawing/2014/main" id="{2F47E3F1-6074-4A1C-ACC2-EBBAB03A69A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r="2437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9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310</Words>
  <Application>Microsoft Office PowerPoint</Application>
  <PresentationFormat>Breedbeeld</PresentationFormat>
  <Paragraphs>56</Paragraphs>
  <Slides>13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ITC Officina Serif Std Book</vt:lpstr>
      <vt:lpstr>Segoe UI</vt:lpstr>
      <vt:lpstr>Office-thema</vt:lpstr>
      <vt:lpstr>Het gebed</vt:lpstr>
      <vt:lpstr>Opening</vt:lpstr>
      <vt:lpstr>Bijbelstudie</vt:lpstr>
      <vt:lpstr>Binnenkomer</vt:lpstr>
      <vt:lpstr>Doelen</vt:lpstr>
      <vt:lpstr>Christen</vt:lpstr>
      <vt:lpstr>Geloof</vt:lpstr>
      <vt:lpstr>Gebod</vt:lpstr>
      <vt:lpstr>Gebed</vt:lpstr>
      <vt:lpstr>Christus</vt:lpstr>
      <vt:lpstr>Verwerkingsvragen</vt:lpstr>
      <vt:lpstr>Samenvatting</vt:lpstr>
      <vt:lpstr>Huiswerk volgende keer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gebed</dc:title>
  <dc:creator>Eveline Geluk-de Jong</dc:creator>
  <cp:lastModifiedBy>Eveline Geluk-de Jong</cp:lastModifiedBy>
  <cp:revision>9</cp:revision>
  <dcterms:created xsi:type="dcterms:W3CDTF">2020-07-24T11:47:04Z</dcterms:created>
  <dcterms:modified xsi:type="dcterms:W3CDTF">2020-07-24T13:30:17Z</dcterms:modified>
</cp:coreProperties>
</file>