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liturgie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Kerk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Gaven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geven we gaven in de eredienst?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8048FB-E8D4-4076-95AF-FA1D7E84411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r="233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</a:t>
            </a:r>
            <a:r>
              <a:rPr lang="nl-NL" dirty="0" err="1"/>
              <a:t>verwerkingsvragenop</a:t>
            </a:r>
            <a:r>
              <a:rPr lang="nl-NL" dirty="0"/>
              <a:t> blz. 62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de kerkdienst roept God ons samen rondom Zijn Woord.</a:t>
            </a:r>
          </a:p>
          <a:p>
            <a:r>
              <a:rPr lang="nl-NL" dirty="0"/>
              <a:t>Christus stelde twee sacramenten in: de Heilige Doop en het Heilig Avondmaal.</a:t>
            </a:r>
          </a:p>
          <a:p>
            <a:r>
              <a:rPr lang="nl-NL" dirty="0"/>
              <a:t>Het gebed om de werking van de Heilige Geest is essentieel.</a:t>
            </a:r>
          </a:p>
          <a:p>
            <a:r>
              <a:rPr lang="nl-NL" dirty="0"/>
              <a:t>In het zingen van de Psalmen neemt de gemeente het woord.</a:t>
            </a:r>
          </a:p>
          <a:p>
            <a:r>
              <a:rPr lang="nl-NL" dirty="0"/>
              <a:t>Het zingen van de Psalmen verbindt onze liturgie met die van de tempel en van de synagoge.</a:t>
            </a:r>
          </a:p>
          <a:p>
            <a:r>
              <a:rPr lang="nl-NL" dirty="0"/>
              <a:t>Met gebed en gaven mogen we het goede zoeken voor onze naaste in nood.</a:t>
            </a:r>
          </a:p>
          <a:p>
            <a:r>
              <a:rPr lang="nl-NL" dirty="0"/>
              <a:t>De geloofsbelijdenis drukt onze verbondenheid uit met de Kerk der eeuwen.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Stelling: verandering in de liturgie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Laten we het eens anders doen in de kerk.  </a:t>
            </a:r>
          </a:p>
          <a:p>
            <a:r>
              <a:rPr lang="nl-NL" dirty="0"/>
              <a:t>‘Maar wat schaadt of sticht, zal de liefde het best beoordelen: en indien wij haar bestuurster zullen laten zijn, zal alles goed gaan.’ </a:t>
            </a:r>
          </a:p>
          <a:p>
            <a:r>
              <a:rPr lang="nl-NL" dirty="0"/>
              <a:t>Volgens Calvijn is dat de gulden regel bij aanpassingen van de liturgie. </a:t>
            </a:r>
          </a:p>
          <a:p>
            <a:r>
              <a:rPr lang="nl-NL" dirty="0"/>
              <a:t>Heeft hij gelijk?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Praise, Worship, Pray, Church, Music, Band, Light Show">
            <a:extLst>
              <a:ext uri="{FF2B5EF4-FFF2-40B4-BE49-F238E27FC236}">
                <a16:creationId xmlns:a16="http://schemas.microsoft.com/office/drawing/2014/main" id="{30CB0439-E4AC-4612-B9BE-CFC6A634A35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</p:spPr>
        <p:txBody>
          <a:bodyPr>
            <a:normAutofit fontScale="90000"/>
          </a:bodyPr>
          <a:lstStyle/>
          <a:p>
            <a:r>
              <a:rPr lang="nl-NL" dirty="0"/>
              <a:t>Stelling 2: Het gaat om de preek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Reageer op de stelling:</a:t>
            </a:r>
          </a:p>
          <a:p>
            <a:r>
              <a:rPr lang="nl-NL" i="1" dirty="0"/>
              <a:t>Het gaat in de kerk om de preek.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DFB2AA1-75C3-4D92-B75F-591FB7A27F0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8939"/>
          <a:stretch>
            <a:fillRect/>
          </a:stretch>
        </p:blipFill>
        <p:spPr bwMode="auto">
          <a:xfrm flipH="1"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liturgie maken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Komende zondag preek ik over [gedeelte]. In de preek gaat het over [onderwerp].</a:t>
            </a:r>
          </a:p>
          <a:p>
            <a:endParaRPr lang="nl-NL" dirty="0"/>
          </a:p>
          <a:p>
            <a:r>
              <a:rPr lang="nl-NL" dirty="0"/>
              <a:t>Maak groepjes van 2 tot 5 catechisanten.</a:t>
            </a:r>
          </a:p>
          <a:p>
            <a:r>
              <a:rPr lang="nl-NL" dirty="0"/>
              <a:t>Maak een liturgie voor deze dienst.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56646A-0A30-489F-A5AC-61162EB5CF4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42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9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kerkdienst in het buitenland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Wie van jullie heeft wel eens een kerkdienst in het buitenland meegemaakt?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Hoe ging die dienst?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Wat was er hetzelfde?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Wat was anders?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Welke elementen waardeer je, welke niet?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Kun je die Bijbels beargumenteren? 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6E93F80-AAF5-4466-A91B-A7C66B3BE9D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3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Technologie in de kerk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groepjes van 3 tot 5</a:t>
            </a:r>
          </a:p>
          <a:p>
            <a:r>
              <a:rPr lang="nl-NL" dirty="0"/>
              <a:t>Bespreek de volgende vragen: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Op welke manier gebruiken wij techniek in de kerkdienst?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is er nog meer mogelijk, om technologie in de dienst te gebruiken?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Waarom ben je daar voor of tegen? Noem daarvoor Bijbelse argumenten.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Book, Open, Bible, Read, Screen, Compare, Internet">
            <a:extLst>
              <a:ext uri="{FF2B5EF4-FFF2-40B4-BE49-F238E27FC236}">
                <a16:creationId xmlns:a16="http://schemas.microsoft.com/office/drawing/2014/main" id="{621D1AF7-CC66-4DFB-84ED-6D02AC29299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-39947" b="-3994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3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liturgie van de Vroege Kerk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uit de </a:t>
            </a:r>
            <a:r>
              <a:rPr lang="nl-NL" i="1" dirty="0"/>
              <a:t>Apologie van Justinus</a:t>
            </a:r>
            <a:r>
              <a:rPr lang="nl-NL" dirty="0"/>
              <a:t> het gedeelte, waarin hij de liturgie in zijn tijd beschrijft.</a:t>
            </a:r>
          </a:p>
          <a:p>
            <a:r>
              <a:rPr lang="nl-NL" dirty="0"/>
              <a:t>Bespreek in tweetallen de overeenkomsten en verschillen met onze </a:t>
            </a:r>
            <a:r>
              <a:rPr lang="nl-NL" dirty="0" err="1"/>
              <a:t>onze</a:t>
            </a:r>
            <a:r>
              <a:rPr lang="nl-NL" dirty="0"/>
              <a:t> liturgie.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Chapel, Early, Christian, Basilica, Church, Cyprus">
            <a:extLst>
              <a:ext uri="{FF2B5EF4-FFF2-40B4-BE49-F238E27FC236}">
                <a16:creationId xmlns:a16="http://schemas.microsoft.com/office/drawing/2014/main" id="{D5E13775-28EE-47EB-995A-38DCA0DBAB0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6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122:1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Handelingen 2:37-47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bij het Bijbelgedeelte op blz. 59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59</a:t>
            </a:r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7D2F8D19-7A93-4BEF-BEA2-B674C46CA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617" r="26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uit welke onderdelen de eredienst bestaat en waarom dat zo is.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eredienst een gave van God is en dat ik daar kom tot eer van Hem.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Als ik met de gemeente samenkom, neem ik bewust deel aan de eredienst.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Samenkomst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houden wij samenkomsten?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hurch Chairs, Wooden Chairs, Rows Of Chairs, Seating">
            <a:extLst>
              <a:ext uri="{FF2B5EF4-FFF2-40B4-BE49-F238E27FC236}">
                <a16:creationId xmlns:a16="http://schemas.microsoft.com/office/drawing/2014/main" id="{6315B4DA-3B15-4174-BBD7-D4445DA0260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Woord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vormt het hart van de eredienst?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het Woord zo belangrijk in de eredienst?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4F50E80-0850-404C-BC90-503DDE400D7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Sacramenten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Calvijn was ervoor om elke week het Heilig Avondmaal te vieren. Wat vind je hiervan?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A8F39099-2F93-4748-A20D-2245196A22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3216" r="232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Gebeden </a:t>
            </a:r>
            <a:br>
              <a:rPr lang="nl-NL" dirty="0"/>
            </a:b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wordt bedoeld met ‘gezongen gebeden’?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bidden we in de eredienst om de opening van het Woord en de verlichting met de Heilige Geest?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Blur, Close-Up, Girl, Woman, Hands, Model, Praying">
            <a:extLst>
              <a:ext uri="{FF2B5EF4-FFF2-40B4-BE49-F238E27FC236}">
                <a16:creationId xmlns:a16="http://schemas.microsoft.com/office/drawing/2014/main" id="{3370FE66-B8EA-4582-BBD9-DF0520ED7D1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" r="48382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67</TotalTime>
  <Words>567</Words>
  <Application>Microsoft Office PowerPoint</Application>
  <PresentationFormat>Breedbeeld</PresentationFormat>
  <Paragraphs>77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ITC Officina Serif Std Book</vt:lpstr>
      <vt:lpstr>Segoe UI</vt:lpstr>
      <vt:lpstr>Leer Mij 18plus</vt:lpstr>
      <vt:lpstr>De Kerk</vt:lpstr>
      <vt:lpstr>Opening</vt:lpstr>
      <vt:lpstr>Bijbelstudie</vt:lpstr>
      <vt:lpstr>Binnenkomer</vt:lpstr>
      <vt:lpstr>Doelen</vt:lpstr>
      <vt:lpstr>Samenkomst </vt:lpstr>
      <vt:lpstr>Woord </vt:lpstr>
      <vt:lpstr>Sacramenten </vt:lpstr>
      <vt:lpstr>Gebeden  </vt:lpstr>
      <vt:lpstr>Gaven </vt:lpstr>
      <vt:lpstr>Verwerkingsvragen</vt:lpstr>
      <vt:lpstr>Samenvatting</vt:lpstr>
      <vt:lpstr>Huiswerk volgende keer</vt:lpstr>
      <vt:lpstr>Stelling: verandering in de liturgie</vt:lpstr>
      <vt:lpstr>Stelling 2: Het gaat om de preek</vt:lpstr>
      <vt:lpstr>Een liturgie maken</vt:lpstr>
      <vt:lpstr>Een kerkdienst in het buitenland</vt:lpstr>
      <vt:lpstr>Technologie in de kerk</vt:lpstr>
      <vt:lpstr>De liturgie van de Vroege Kerk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49</cp:revision>
  <dcterms:created xsi:type="dcterms:W3CDTF">2019-09-18T09:58:23Z</dcterms:created>
  <dcterms:modified xsi:type="dcterms:W3CDTF">2019-10-28T19:01:06Z</dcterms:modified>
</cp:coreProperties>
</file>