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>
        <p:scale>
          <a:sx n="66" d="100"/>
          <a:sy n="66" d="100"/>
        </p:scale>
        <p:origin x="2136" y="13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Omgang met de drie-enige God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Omgang met God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Omgang met de Heilige Geest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God de Heilige Geest?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Bible, Blur, Book, Chapter, Close-Up, Information">
            <a:extLst>
              <a:ext uri="{FF2B5EF4-FFF2-40B4-BE49-F238E27FC236}">
                <a16:creationId xmlns:a16="http://schemas.microsoft.com/office/drawing/2014/main" id="{DD1CF3DB-5CA2-45AB-9378-EEF4692F77D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68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omgang met God kun je verwaarlozen of juist verdiepen!</a:t>
            </a:r>
          </a:p>
          <a:p>
            <a:r>
              <a:rPr lang="nl-NL" dirty="0"/>
              <a:t>De omgang met God vraagt dat je Hem leert aanhangen, betrouwen en liefhebben, de wereld gaat verlaten en je oude natuur doden en in een nieuw</a:t>
            </a:r>
            <a:br>
              <a:rPr lang="nl-NL" dirty="0"/>
            </a:br>
            <a:r>
              <a:rPr lang="nl-NL" dirty="0"/>
              <a:t>godzalig leven zult wandelen (doopformulier).</a:t>
            </a:r>
          </a:p>
          <a:p>
            <a:r>
              <a:rPr lang="nl-NL" dirty="0"/>
              <a:t>Om Christus’ wil kun je God de Vader leren kennen als een genadige en liefdevolle Vader.</a:t>
            </a:r>
          </a:p>
          <a:p>
            <a:r>
              <a:rPr lang="nl-NL" dirty="0"/>
              <a:t>Jezus was de grootste kruisdrager, om zondaren met God te verzoenen. Als</a:t>
            </a:r>
            <a:br>
              <a:rPr lang="nl-NL" dirty="0"/>
            </a:br>
            <a:r>
              <a:rPr lang="nl-NL" dirty="0"/>
              <a:t>je ontdekt wat Hij voor jou deed, dan leer je Hem te volgen als kruisdrager.</a:t>
            </a:r>
          </a:p>
          <a:p>
            <a:r>
              <a:rPr lang="nl-NL" dirty="0"/>
              <a:t>De Heilige Geest werkt door het Woord.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Stelling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Als je een écht christen bent en omgang met de levende God hebt, dan kom je in een bekrompen wereld terecht.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Girl, Sadness, Loneliness, Sad, Depression, Alone">
            <a:extLst>
              <a:ext uri="{FF2B5EF4-FFF2-40B4-BE49-F238E27FC236}">
                <a16:creationId xmlns:a16="http://schemas.microsoft.com/office/drawing/2014/main" id="{C902404C-6E76-4EF2-8F37-361C7F0FA00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Omgang met de drie-enige God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groepen van 2 tot 5 catechisanten.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Pak blz. 67 erbij.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op: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God de Vader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God de Zoon (de Heere Jezus Christus)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de Heilige Geest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Write, Plan, Desk, Notes, Pen, Writing, Taking Notes">
            <a:extLst>
              <a:ext uri="{FF2B5EF4-FFF2-40B4-BE49-F238E27FC236}">
                <a16:creationId xmlns:a16="http://schemas.microsoft.com/office/drawing/2014/main" id="{ECA3A641-04DF-4B70-B6BB-DF700F775B9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71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Stellingen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Bespreek de volgende stellingen: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Hoe je de omgang met God ervaart, hangt af van je karakter.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Omgang met God klinkt voor mij maar zweverig.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Er kan ook omgang met God zijn, als je niets voelt of als God voor je gevoel heel ver weg is.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Als je omgang met God hebt, dan heb je Hem lief.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Omgang met God kun je leren.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Exclamation Point, Question Mark, Characters, Question">
            <a:extLst>
              <a:ext uri="{FF2B5EF4-FFF2-40B4-BE49-F238E27FC236}">
                <a16:creationId xmlns:a16="http://schemas.microsoft.com/office/drawing/2014/main" id="{59D81A47-9E12-4490-B3FF-A5674492AC6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244" r="30618" b="-24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Avondzang:7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err="1"/>
              <a:t>Efeze</a:t>
            </a:r>
            <a:r>
              <a:rPr lang="nl-NL" dirty="0"/>
              <a:t> 1:1-14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op blz. 65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FFA60C1-7D17-4386-9B3F-FC99AEBB7A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0623E2-9118-4EB3-BA2E-2FA8ADF4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75" y="2427867"/>
            <a:ext cx="5904656" cy="4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omgang met God gericht is op de Vader, de Zoon en de Heilige Geest.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iets van wat deze omgang met God van mij vraagt in de praktijk.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in mijn gebed aandacht geven aan deze omgang met God.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Omgang met elkaar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is jouw omgang met God? Verdiept of verwaarloosd?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People, Women, Talking, Laugh, Happy, Friends, Casual">
            <a:extLst>
              <a:ext uri="{FF2B5EF4-FFF2-40B4-BE49-F238E27FC236}">
                <a16:creationId xmlns:a16="http://schemas.microsoft.com/office/drawing/2014/main" id="{67079316-B36A-4378-BB59-BC90E36DA95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Omgang met God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kun je omgang met Gods zoeken?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People, Girl, Alone, Sitting, Rock, Reading, Book">
            <a:extLst>
              <a:ext uri="{FF2B5EF4-FFF2-40B4-BE49-F238E27FC236}">
                <a16:creationId xmlns:a16="http://schemas.microsoft.com/office/drawing/2014/main" id="{0DCD32BD-5465-486B-82B2-DD150518A60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4" t="-294" r="5888" b="29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Omgang met de Vader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God de Vader?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Father, Son, Walk, Child, Boy, Family, Parent, People">
            <a:extLst>
              <a:ext uri="{FF2B5EF4-FFF2-40B4-BE49-F238E27FC236}">
                <a16:creationId xmlns:a16="http://schemas.microsoft.com/office/drawing/2014/main" id="{01F1C210-02D7-49A2-BC9C-75D03285031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Omgang met de Zoon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omgang met God de Zoon?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God, Religion, Cross, Christianity, Religious">
            <a:extLst>
              <a:ext uri="{FF2B5EF4-FFF2-40B4-BE49-F238E27FC236}">
                <a16:creationId xmlns:a16="http://schemas.microsoft.com/office/drawing/2014/main" id="{87E79D97-49EE-43BE-86D1-C736151596B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3701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6E4151CC-5E38-4B2D-AA60-3E83BC1300E7}"/>
</file>

<file path=customXml/itemProps2.xml><?xml version="1.0" encoding="utf-8"?>
<ds:datastoreItem xmlns:ds="http://schemas.openxmlformats.org/officeDocument/2006/customXml" ds:itemID="{EB87AEF3-0F7E-4153-A320-7F2993C969F0}"/>
</file>

<file path=customXml/itemProps3.xml><?xml version="1.0" encoding="utf-8"?>
<ds:datastoreItem xmlns:ds="http://schemas.openxmlformats.org/officeDocument/2006/customXml" ds:itemID="{EF961E22-6162-4916-A7EE-87BDD51E3AB9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26</TotalTime>
  <Words>450</Words>
  <Application>Microsoft Office PowerPoint</Application>
  <PresentationFormat>Breedbeeld</PresentationFormat>
  <Paragraphs>60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Leer Mij 18plus</vt:lpstr>
      <vt:lpstr>Omgang met God</vt:lpstr>
      <vt:lpstr>Opening</vt:lpstr>
      <vt:lpstr>Bijbelstudie</vt:lpstr>
      <vt:lpstr>Binnenkomer</vt:lpstr>
      <vt:lpstr>Doelen</vt:lpstr>
      <vt:lpstr>Omgang met elkaar </vt:lpstr>
      <vt:lpstr>Omgang met God </vt:lpstr>
      <vt:lpstr>Omgang met de Vader</vt:lpstr>
      <vt:lpstr>Omgang met de Zoon </vt:lpstr>
      <vt:lpstr>Omgang met de Heilige Geest </vt:lpstr>
      <vt:lpstr>Verwerkingsvragen</vt:lpstr>
      <vt:lpstr>Samenvatting</vt:lpstr>
      <vt:lpstr>Huiswerk volgende keer</vt:lpstr>
      <vt:lpstr>Stelling</vt:lpstr>
      <vt:lpstr>Omgang met de drie-enige God</vt:lpstr>
      <vt:lpstr>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44</cp:revision>
  <dcterms:created xsi:type="dcterms:W3CDTF">2019-09-18T09:58:23Z</dcterms:created>
  <dcterms:modified xsi:type="dcterms:W3CDTF">2020-01-20T17:02:52Z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