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371"/>
  </p:normalViewPr>
  <p:slideViewPr>
    <p:cSldViewPr snapToObjects="1">
      <p:cViewPr varScale="1">
        <p:scale>
          <a:sx n="108" d="100"/>
          <a:sy n="108" d="100"/>
        </p:scale>
        <p:origin x="540" y="150"/>
      </p:cViewPr>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164" d="100"/>
          <a:sy n="164" d="100"/>
        </p:scale>
        <p:origin x="67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7AA42-B0CA-3246-A96B-29A068FD4E7B}" type="datetimeFigureOut">
              <a:rPr lang="nl-NL" smtClean="0"/>
              <a:t>20-1-2020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25122-91A3-2642-B966-62CAF7FDF3AF}" type="slidenum">
              <a:rPr lang="nl-NL" smtClean="0"/>
              <a:t>‹nr.›</a:t>
            </a:fld>
            <a:endParaRPr lang="nl-NL"/>
          </a:p>
        </p:txBody>
      </p:sp>
    </p:spTree>
    <p:extLst>
      <p:ext uri="{BB962C8B-B14F-4D97-AF65-F5344CB8AC3E}">
        <p14:creationId xmlns:p14="http://schemas.microsoft.com/office/powerpoint/2010/main" val="232206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cvreugdenhil.nl/preek/gods-leiding-lev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Gods leiding in je persoonlijke leven</a:t>
            </a:r>
          </a:p>
          <a:p>
            <a:r>
              <a:rPr lang="nl-NL" sz="1200" kern="1200" dirty="0">
                <a:solidFill>
                  <a:schemeClr val="tx1"/>
                </a:solidFill>
                <a:effectLst/>
                <a:latin typeface="+mn-lt"/>
                <a:ea typeface="+mn-ea"/>
                <a:cs typeface="+mn-cs"/>
              </a:rPr>
              <a:t>Maak op het bord drie vakken: ja, misschien, nee.</a:t>
            </a:r>
          </a:p>
          <a:p>
            <a:r>
              <a:rPr lang="nl-NL" sz="1200" kern="1200" dirty="0">
                <a:solidFill>
                  <a:schemeClr val="tx1"/>
                </a:solidFill>
                <a:effectLst/>
                <a:latin typeface="+mn-lt"/>
                <a:ea typeface="+mn-ea"/>
                <a:cs typeface="+mn-cs"/>
              </a:rPr>
              <a:t>Stel de vraag: </a:t>
            </a:r>
            <a:r>
              <a:rPr lang="nl-NL" sz="1200" i="1" kern="1200" dirty="0">
                <a:solidFill>
                  <a:schemeClr val="tx1"/>
                </a:solidFill>
                <a:effectLst/>
                <a:latin typeface="+mn-lt"/>
                <a:ea typeface="+mn-ea"/>
                <a:cs typeface="+mn-cs"/>
              </a:rPr>
              <a:t>Heb jij wel eens Gods leiding in je leven ervaren?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Geef alle catechisanten een post-it.</a:t>
            </a:r>
          </a:p>
          <a:p>
            <a:r>
              <a:rPr lang="nl-NL" sz="1200" kern="1200" dirty="0">
                <a:solidFill>
                  <a:schemeClr val="tx1"/>
                </a:solidFill>
                <a:effectLst/>
                <a:latin typeface="+mn-lt"/>
                <a:ea typeface="+mn-ea"/>
                <a:cs typeface="+mn-cs"/>
              </a:rPr>
              <a:t>Laat ze daarop hun naam schrijven, en hun post-it plakken in één van de drie vakken.</a:t>
            </a:r>
          </a:p>
          <a:p>
            <a:r>
              <a:rPr lang="nl-NL" sz="1200" kern="1200" dirty="0">
                <a:solidFill>
                  <a:schemeClr val="tx1"/>
                </a:solidFill>
                <a:effectLst/>
                <a:latin typeface="+mn-lt"/>
                <a:ea typeface="+mn-ea"/>
                <a:cs typeface="+mn-cs"/>
              </a:rPr>
              <a:t>Vat de resultaten samen: ik zie dat de meesten van jullie wel eens/nooit Gods leiding ervaren hebben. Of ik zie dat veel van jullie twijfelen of ze wel eens Gods leiding in hun leven ervaren hebben.</a:t>
            </a:r>
          </a:p>
          <a:p>
            <a:r>
              <a:rPr lang="nl-NL" sz="1200" kern="1200" dirty="0">
                <a:solidFill>
                  <a:schemeClr val="tx1"/>
                </a:solidFill>
                <a:effectLst/>
                <a:latin typeface="+mn-lt"/>
                <a:ea typeface="+mn-ea"/>
                <a:cs typeface="+mn-cs"/>
              </a:rPr>
              <a:t>Bespreek vervolgens de meest voorkomende groep, door een aantal mensen een beurt te geven. Laat ze daarbij vertellen hoe ze Gods leiding ervaren hebben, waarom ze twijfelen of ze Gods leiding ervaren hebben, of hoe het komt dat ze Gods leiding niet ervaren hebben.</a:t>
            </a:r>
          </a:p>
          <a:p>
            <a:endParaRPr lang="nl-NL" dirty="0"/>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14</a:t>
            </a:fld>
            <a:endParaRPr lang="nl-NL"/>
          </a:p>
        </p:txBody>
      </p:sp>
    </p:spTree>
    <p:extLst>
      <p:ext uri="{BB962C8B-B14F-4D97-AF65-F5344CB8AC3E}">
        <p14:creationId xmlns:p14="http://schemas.microsoft.com/office/powerpoint/2010/main" val="61449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3 – Een verhaal</a:t>
            </a:r>
          </a:p>
          <a:p>
            <a:r>
              <a:rPr lang="nl-NL" sz="1200" kern="1200" dirty="0">
                <a:solidFill>
                  <a:schemeClr val="tx1"/>
                </a:solidFill>
                <a:effectLst/>
                <a:latin typeface="+mn-lt"/>
                <a:ea typeface="+mn-ea"/>
                <a:cs typeface="+mn-cs"/>
              </a:rPr>
              <a:t>Een jonge piloot was aan het vliegen, toen het weer plotseling omsloeg. Er kwam een dikke mist opzetten, en het zicht was beperkt. Een spannende situatie. De piloot was nog maar net voor zijn vliegbrevet geslaagd. Nu moest hij op zijn instrumenten vliegen. Hij maakte zich zorgen over de landing. De luchthaven waar hij heen moest was druk en voor hem onbekend. Doordat hij totaal niets kon zien, raakte hij bijna in paniek. Twee keer stond hij bijna op het punt om een noodsignaal af te geven. Maar hij dwong zich om aan de woorden van zijn instructeur terug te denken. Deze had erop gestaan dat hij het vlieghandboek uit zijn hoofd leerde. Hij zag er toen niet zo het nut van in, maar nu was hij er heel dankbaar voor. Plotseling hoorde hij via de radio de stem van de luchtverkeersleider. Hij vertelde hem meteen over zijn situatie en vroeg toestemming om te landen. Ik vlieg nu in de mist, misschien kunt u mij helpen? Ik zal je helpen, klonk het antwoord. De piloot was dankbaar. De landing was nu in veilige handen. Hijzelf moest terugvallen op de vlieginstructies die hij had geleerd én tegelijk vertrouwen op de stem van iemand die hij niet kon zien. Zo leidde de verkeersleider de piloot naar de luchthaven. Met de lessen van zijn vlieghandboek in gedachten en de vriendelijke stem van de luchtverkeersleider, kon hij een veilige landing maken.</a:t>
            </a:r>
          </a:p>
          <a:p>
            <a:r>
              <a:rPr lang="nl-NL" sz="1200" kern="1200" dirty="0">
                <a:solidFill>
                  <a:schemeClr val="tx1"/>
                </a:solidFill>
                <a:effectLst/>
                <a:latin typeface="+mn-lt"/>
                <a:ea typeface="+mn-ea"/>
                <a:cs typeface="+mn-cs"/>
              </a:rPr>
              <a:t>Dit verhaalt heeft veel te maken met het thema ‘Gods leiding in je leven’. De piloot kwam in de mist terecht en zag niet duidelijk hoe hij verder moest. Hij had leiding nodig. En die leiding kwam in de vorm van de luchtverkeersleiding, de stem die tot hem sprak, maar had ook alles te maken met het vlieghandboek. De stem en het boek. Woord en Geest. God leidt zijn kinderen door Woord en Geest.</a:t>
            </a:r>
          </a:p>
          <a:p>
            <a:r>
              <a:rPr lang="nl-NL" sz="1200" kern="1200" dirty="0">
                <a:solidFill>
                  <a:schemeClr val="tx1"/>
                </a:solidFill>
                <a:effectLst/>
                <a:latin typeface="+mn-lt"/>
                <a:ea typeface="+mn-ea"/>
                <a:cs typeface="+mn-cs"/>
              </a:rPr>
              <a:t>Bron: </a:t>
            </a:r>
            <a:r>
              <a:rPr lang="nl-NL" sz="1200" u="sng" kern="1200" dirty="0">
                <a:solidFill>
                  <a:schemeClr val="tx1"/>
                </a:solidFill>
                <a:effectLst/>
                <a:latin typeface="+mn-lt"/>
                <a:ea typeface="+mn-ea"/>
                <a:cs typeface="+mn-cs"/>
                <a:hlinkClick r:id="rId3"/>
              </a:rPr>
              <a:t>http://www.gcvreugdenhil.nl/preek/gods-leiding-leven/</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17</a:t>
            </a:fld>
            <a:endParaRPr lang="nl-NL"/>
          </a:p>
        </p:txBody>
      </p:sp>
    </p:spTree>
    <p:extLst>
      <p:ext uri="{BB962C8B-B14F-4D97-AF65-F5344CB8AC3E}">
        <p14:creationId xmlns:p14="http://schemas.microsoft.com/office/powerpoint/2010/main" val="279571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Keuzes maken</a:t>
            </a:r>
          </a:p>
          <a:p>
            <a:r>
              <a:rPr lang="nl-NL" sz="1200" kern="1200" dirty="0">
                <a:solidFill>
                  <a:schemeClr val="tx1"/>
                </a:solidFill>
                <a:effectLst/>
                <a:latin typeface="+mn-lt"/>
                <a:ea typeface="+mn-ea"/>
                <a:cs typeface="+mn-cs"/>
              </a:rPr>
              <a:t>Maak groepjes van 2 tot 5 catechisanten.</a:t>
            </a:r>
          </a:p>
          <a:p>
            <a:r>
              <a:rPr lang="nl-NL" sz="1200" kern="1200" dirty="0">
                <a:solidFill>
                  <a:schemeClr val="tx1"/>
                </a:solidFill>
                <a:effectLst/>
                <a:latin typeface="+mn-lt"/>
                <a:ea typeface="+mn-ea"/>
                <a:cs typeface="+mn-cs"/>
              </a:rPr>
              <a:t>Bespreek de vraag: Wat doe jij, als je een keuze moet maken? Hoe bepaal je dan wat Gods weg is?</a:t>
            </a:r>
          </a:p>
          <a:p>
            <a:r>
              <a:rPr lang="nl-NL" sz="1200" kern="1200" dirty="0">
                <a:solidFill>
                  <a:schemeClr val="tx1"/>
                </a:solidFill>
                <a:effectLst/>
                <a:latin typeface="+mn-lt"/>
                <a:ea typeface="+mn-ea"/>
                <a:cs typeface="+mn-cs"/>
              </a:rPr>
              <a:t>Geef hier 5 minuten voor.</a:t>
            </a:r>
          </a:p>
          <a:p>
            <a:r>
              <a:rPr lang="nl-NL" sz="1200" kern="1200" dirty="0">
                <a:solidFill>
                  <a:schemeClr val="tx1"/>
                </a:solidFill>
                <a:effectLst/>
                <a:latin typeface="+mn-lt"/>
                <a:ea typeface="+mn-ea"/>
                <a:cs typeface="+mn-cs"/>
              </a:rPr>
              <a:t>Bespreek kort plenair na.</a:t>
            </a:r>
          </a:p>
        </p:txBody>
      </p:sp>
      <p:sp>
        <p:nvSpPr>
          <p:cNvPr id="4" name="Tijdelijke aanduiding voor dianummer 3"/>
          <p:cNvSpPr>
            <a:spLocks noGrp="1"/>
          </p:cNvSpPr>
          <p:nvPr>
            <p:ph type="sldNum" sz="quarter" idx="5"/>
          </p:nvPr>
        </p:nvSpPr>
        <p:spPr/>
        <p:txBody>
          <a:bodyPr/>
          <a:lstStyle/>
          <a:p>
            <a:fld id="{6FD25122-91A3-2642-B966-62CAF7FDF3AF}" type="slidenum">
              <a:rPr lang="nl-NL" smtClean="0"/>
              <a:t>18</a:t>
            </a:fld>
            <a:endParaRPr lang="nl-NL"/>
          </a:p>
        </p:txBody>
      </p:sp>
    </p:spTree>
    <p:extLst>
      <p:ext uri="{BB962C8B-B14F-4D97-AF65-F5344CB8AC3E}">
        <p14:creationId xmlns:p14="http://schemas.microsoft.com/office/powerpoint/2010/main" val="201215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8pl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Afbeelding groo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1032963461"/>
      </p:ext>
    </p:extLst>
  </p:cSld>
  <p:clrMapOvr>
    <a:masterClrMapping/>
  </p:clrMapOvr>
  <p:extLst>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56"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a:t>Gods leiding in je leven</a:t>
            </a:r>
          </a:p>
        </p:txBody>
      </p:sp>
      <p:sp>
        <p:nvSpPr>
          <p:cNvPr id="3" name="Titel 2"/>
          <p:cNvSpPr>
            <a:spLocks noGrp="1"/>
          </p:cNvSpPr>
          <p:nvPr>
            <p:ph type="title"/>
          </p:nvPr>
        </p:nvSpPr>
        <p:spPr/>
        <p:txBody>
          <a:bodyPr/>
          <a:lstStyle/>
          <a:p>
            <a:r>
              <a:rPr lang="nl-NL" dirty="0"/>
              <a:t>Omgang met God</a:t>
            </a:r>
          </a:p>
        </p:txBody>
      </p:sp>
    </p:spTree>
    <p:extLst>
      <p:ext uri="{BB962C8B-B14F-4D97-AF65-F5344CB8AC3E}">
        <p14:creationId xmlns:p14="http://schemas.microsoft.com/office/powerpoint/2010/main" val="233547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Gods leiding in het lijden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74</a:t>
            </a:r>
          </a:p>
          <a:p>
            <a:pPr marL="285750" indent="-285750">
              <a:buFont typeface="Arial" panose="020B0604020202020204" pitchFamily="34" charset="0"/>
              <a:buChar char="•"/>
            </a:pPr>
            <a:r>
              <a:rPr lang="nl-NL" dirty="0"/>
              <a:t>Wat wil God je met lijden leren?</a:t>
            </a:r>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6146" name="Picture 2" descr="People, Man, Cry, Sad, Tree, Sunset, Bokeh, Outdoor">
            <a:extLst>
              <a:ext uri="{FF2B5EF4-FFF2-40B4-BE49-F238E27FC236}">
                <a16:creationId xmlns:a16="http://schemas.microsoft.com/office/drawing/2014/main" id="{47C6A140-BE47-4E9E-AEDF-A93EACE80625}"/>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43472" t="124" r="6040" b="-124"/>
          <a:stretch/>
        </p:blipFill>
        <p:spPr bwMode="auto">
          <a:xfrm flipH="1">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4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Verwerkingsvragen</a:t>
            </a:r>
          </a:p>
        </p:txBody>
      </p:sp>
      <p:sp>
        <p:nvSpPr>
          <p:cNvPr id="2" name="Tijdelijke aanduiding voor tekst 1">
            <a:extLst>
              <a:ext uri="{FF2B5EF4-FFF2-40B4-BE49-F238E27FC236}">
                <a16:creationId xmlns:a16="http://schemas.microsoft.com/office/drawing/2014/main" id="{D9A263FE-CD0A-453F-85B4-579AFE4CAEA5}"/>
              </a:ext>
            </a:extLst>
          </p:cNvPr>
          <p:cNvSpPr>
            <a:spLocks noGrp="1"/>
          </p:cNvSpPr>
          <p:nvPr>
            <p:ph type="body" sz="quarter" idx="11"/>
          </p:nvPr>
        </p:nvSpPr>
        <p:spPr/>
        <p:txBody>
          <a:bodyPr/>
          <a:lstStyle/>
          <a:p>
            <a:r>
              <a:rPr lang="nl-NL" dirty="0"/>
              <a:t>Bespreek de verwerkingsvragen op blz. 74 </a:t>
            </a:r>
          </a:p>
        </p:txBody>
      </p:sp>
    </p:spTree>
    <p:extLst>
      <p:ext uri="{BB962C8B-B14F-4D97-AF65-F5344CB8AC3E}">
        <p14:creationId xmlns:p14="http://schemas.microsoft.com/office/powerpoint/2010/main" val="61658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Samenvatting</a:t>
            </a:r>
          </a:p>
        </p:txBody>
      </p:sp>
      <p:sp>
        <p:nvSpPr>
          <p:cNvPr id="2" name="Tijdelijke aanduiding voor tekst 1">
            <a:extLst>
              <a:ext uri="{FF2B5EF4-FFF2-40B4-BE49-F238E27FC236}">
                <a16:creationId xmlns:a16="http://schemas.microsoft.com/office/drawing/2014/main" id="{A71651CB-5D1F-4ABC-9B5D-04E846647EC3}"/>
              </a:ext>
            </a:extLst>
          </p:cNvPr>
          <p:cNvSpPr>
            <a:spLocks noGrp="1"/>
          </p:cNvSpPr>
          <p:nvPr>
            <p:ph type="body" sz="quarter" idx="11"/>
          </p:nvPr>
        </p:nvSpPr>
        <p:spPr/>
        <p:txBody>
          <a:bodyPr/>
          <a:lstStyle/>
          <a:p>
            <a:r>
              <a:rPr lang="nl-NL" dirty="0"/>
              <a:t>God verlangt dat je keuzes maakt waarmee je Hem eert en als christen</a:t>
            </a:r>
            <a:br>
              <a:rPr lang="nl-NL" dirty="0"/>
            </a:br>
            <a:r>
              <a:rPr lang="nl-NL" dirty="0"/>
              <a:t>leeft.</a:t>
            </a:r>
          </a:p>
          <a:p>
            <a:r>
              <a:rPr lang="nl-NL" dirty="0"/>
              <a:t>Onderzoek of met jouw keuzes de komst en de doorwerking van Gods</a:t>
            </a:r>
            <a:br>
              <a:rPr lang="nl-NL" dirty="0"/>
            </a:br>
            <a:r>
              <a:rPr lang="nl-NL" dirty="0"/>
              <a:t>Koninkrijk in jouw leven wordt bevorderd.</a:t>
            </a:r>
          </a:p>
          <a:p>
            <a:r>
              <a:rPr lang="nl-NL" dirty="0"/>
              <a:t>Verwacht Gods leiding niet in bijzondere dingen, maar overdenk welke</a:t>
            </a:r>
            <a:br>
              <a:rPr lang="nl-NL" dirty="0"/>
            </a:br>
            <a:r>
              <a:rPr lang="nl-NL" dirty="0"/>
              <a:t>weg God met jou tot nu toe is gegaan.</a:t>
            </a:r>
          </a:p>
          <a:p>
            <a:r>
              <a:rPr lang="nl-NL" dirty="0"/>
              <a:t>De Heere spreekt elke keer als Zijn Woord opengaat. Zo geeft Hij veel</a:t>
            </a:r>
            <a:br>
              <a:rPr lang="nl-NL" dirty="0"/>
            </a:br>
            <a:r>
              <a:rPr lang="nl-NL" dirty="0"/>
              <a:t>antwoorden.</a:t>
            </a:r>
          </a:p>
          <a:p>
            <a:r>
              <a:rPr lang="nl-NL" dirty="0"/>
              <a:t>God gebruikt de moeite en het lijden om je bij Hem te houden. </a:t>
            </a:r>
            <a:br>
              <a:rPr lang="nl-NL" dirty="0"/>
            </a:br>
            <a:endParaRPr lang="nl-NL" dirty="0"/>
          </a:p>
        </p:txBody>
      </p:sp>
    </p:spTree>
    <p:extLst>
      <p:ext uri="{BB962C8B-B14F-4D97-AF65-F5344CB8AC3E}">
        <p14:creationId xmlns:p14="http://schemas.microsoft.com/office/powerpoint/2010/main" val="403878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Huiswerk volgende keer</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endParaRPr lang="nl-NL"/>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r>
              <a:rPr lang="nl-NL" dirty="0"/>
              <a:t>HUISWERK VOLGENDE KEER</a:t>
            </a:r>
          </a:p>
        </p:txBody>
      </p:sp>
      <p:pic>
        <p:nvPicPr>
          <p:cNvPr id="6" name="Tijdelijke aanduiding voor inhoud 5" descr="Afbeelding met tekst&#10;&#10;Beschrijving is gegenereerd met zeer hoge betrouwbaarheid">
            <a:extLst>
              <a:ext uri="{FF2B5EF4-FFF2-40B4-BE49-F238E27FC236}">
                <a16:creationId xmlns:a16="http://schemas.microsoft.com/office/drawing/2014/main" id="{7757BE91-3EDF-4537-89F7-A7EBD11683C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116332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Gods leiding in je persoonlijke leven</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r>
              <a:rPr lang="nl-NL" i="1" dirty="0"/>
              <a:t>Heb jij wel eens Gods leiding in je leven ervaren?</a:t>
            </a:r>
            <a:endParaRPr lang="nl-NL" dirty="0"/>
          </a:p>
          <a:p>
            <a:r>
              <a:rPr lang="nl-NL" dirty="0"/>
              <a:t>Schrijf op de post-it je naam en plak deze in één van de vakken op het bord</a:t>
            </a:r>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7170" name="Picture 2" descr="Post It, Note, Office, List, Memo, Memory, Paper">
            <a:extLst>
              <a:ext uri="{FF2B5EF4-FFF2-40B4-BE49-F238E27FC236}">
                <a16:creationId xmlns:a16="http://schemas.microsoft.com/office/drawing/2014/main" id="{AB8B6265-667C-4E19-88D8-0535343278A8}"/>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i="1" dirty="0"/>
              <a:t>God leidt jouw leven</a:t>
            </a:r>
            <a:endParaRPr lang="nl-NL" dirty="0"/>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r>
              <a:rPr lang="nl-NL" dirty="0"/>
              <a:t>Wat roept bovenstaande zin bij je op?</a:t>
            </a:r>
          </a:p>
          <a:p>
            <a:r>
              <a:rPr lang="nl-NL" dirty="0"/>
              <a:t>Schrijf je reactie op de post-its</a:t>
            </a:r>
          </a:p>
          <a:p>
            <a:r>
              <a:rPr lang="nl-NL" dirty="0"/>
              <a:t>Plak de post-its op het bord</a:t>
            </a:r>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8" name="Picture 2" descr="Post It, Note, Office, List, Memo, Memory, Paper">
            <a:extLst>
              <a:ext uri="{FF2B5EF4-FFF2-40B4-BE49-F238E27FC236}">
                <a16:creationId xmlns:a16="http://schemas.microsoft.com/office/drawing/2014/main" id="{BE4420EA-6BD0-4D8E-AAE7-72C2AED8C3D1}"/>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xfrm>
            <a:off x="6983413" y="190500"/>
            <a:ext cx="501491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0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Bijbelteksten</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r>
              <a:rPr lang="nl-NL" dirty="0"/>
              <a:t>Wat hebben de teksten op blz. 71 met Gods leiding in je leven te maken?</a:t>
            </a:r>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8194" name="Picture 2" descr="Book, Bible, Bible Study, Open Bible, Reading, Hands">
            <a:extLst>
              <a:ext uri="{FF2B5EF4-FFF2-40B4-BE49-F238E27FC236}">
                <a16:creationId xmlns:a16="http://schemas.microsoft.com/office/drawing/2014/main" id="{0A09C36E-377B-4A27-83C0-BA40981384AD}"/>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2538" r="225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4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Verhaal</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10242" name="Picture 2" descr="Aircraft, Propeller Plane, Propeller, Pilot, Flying">
            <a:extLst>
              <a:ext uri="{FF2B5EF4-FFF2-40B4-BE49-F238E27FC236}">
                <a16:creationId xmlns:a16="http://schemas.microsoft.com/office/drawing/2014/main" id="{ACB6ED4B-CFD5-4669-8826-19526183E307}"/>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6530" r="265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1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Keuzes maken</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r>
              <a:rPr lang="nl-NL" dirty="0"/>
              <a:t>Maak groepjes van 2 tot 5 catechisanten.</a:t>
            </a:r>
          </a:p>
          <a:p>
            <a:r>
              <a:rPr lang="nl-NL" dirty="0"/>
              <a:t>Bespreek de vraag: Wat doe jij, als je een keuze moet maken? Hoe bepaal je dan wat Gods weg is?</a:t>
            </a:r>
          </a:p>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11266" name="Picture 2" descr="Doors, Choices, Choose, Decision, Opportunity, Choosing">
            <a:extLst>
              <a:ext uri="{FF2B5EF4-FFF2-40B4-BE49-F238E27FC236}">
                <a16:creationId xmlns:a16="http://schemas.microsoft.com/office/drawing/2014/main" id="{BFB1AD78-6A00-4EAF-BD0D-965B6333CA81}"/>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9353" r="293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6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21BF2-2BD1-44C3-BF25-533DC4C979CC}"/>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D17A283B-C7D9-4835-919B-69D718873785}"/>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947746EE-8B7F-4EB4-99D7-13C1709CFC01}"/>
              </a:ext>
            </a:extLst>
          </p:cNvPr>
          <p:cNvSpPr>
            <a:spLocks noGrp="1"/>
          </p:cNvSpPr>
          <p:nvPr>
            <p:ph type="body" sz="quarter" idx="13"/>
          </p:nvPr>
        </p:nvSpPr>
        <p:spPr/>
        <p:txBody>
          <a:bodyPr/>
          <a:lstStyle/>
          <a:p>
            <a:r>
              <a:rPr lang="nl-NL" dirty="0"/>
              <a:t>Psalm 25:2 </a:t>
            </a:r>
          </a:p>
        </p:txBody>
      </p:sp>
      <p:sp>
        <p:nvSpPr>
          <p:cNvPr id="6" name="Tijdelijke aanduiding voor tekst 5">
            <a:extLst>
              <a:ext uri="{FF2B5EF4-FFF2-40B4-BE49-F238E27FC236}">
                <a16:creationId xmlns:a16="http://schemas.microsoft.com/office/drawing/2014/main" id="{E9084C7E-64F9-4575-B4FD-3B5BC1921C46}"/>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F32FAE45-5234-4D01-8853-DEB9E809ECAB}"/>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6BA7A59C-4AB9-456F-B1F1-FDF1415D2368}"/>
              </a:ext>
            </a:extLst>
          </p:cNvPr>
          <p:cNvSpPr>
            <a:spLocks noGrp="1"/>
          </p:cNvSpPr>
          <p:nvPr>
            <p:ph type="body" sz="quarter" idx="16"/>
          </p:nvPr>
        </p:nvSpPr>
        <p:spPr/>
        <p:txBody>
          <a:bodyPr/>
          <a:lstStyle/>
          <a:p>
            <a:r>
              <a:rPr lang="nl-NL" dirty="0"/>
              <a:t>Genesis 39:1-20</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708BF62C-BD84-42A6-A877-9457A0EAD4E5}"/>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286147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BB61B8C-2E32-4D5D-89EE-E739367D044F}"/>
              </a:ext>
            </a:extLst>
          </p:cNvPr>
          <p:cNvSpPr>
            <a:spLocks noGrp="1"/>
          </p:cNvSpPr>
          <p:nvPr>
            <p:ph type="title"/>
          </p:nvPr>
        </p:nvSpPr>
        <p:spPr/>
        <p:txBody>
          <a:bodyPr/>
          <a:lstStyle/>
          <a:p>
            <a:r>
              <a:rPr lang="nl-NL" dirty="0"/>
              <a:t>Bijbelstudie</a:t>
            </a:r>
          </a:p>
        </p:txBody>
      </p:sp>
      <p:sp>
        <p:nvSpPr>
          <p:cNvPr id="10" name="Tijdelijke aanduiding voor tekst 9">
            <a:extLst>
              <a:ext uri="{FF2B5EF4-FFF2-40B4-BE49-F238E27FC236}">
                <a16:creationId xmlns:a16="http://schemas.microsoft.com/office/drawing/2014/main" id="{F23174EF-A8E5-4374-9658-7D345331021E}"/>
              </a:ext>
            </a:extLst>
          </p:cNvPr>
          <p:cNvSpPr>
            <a:spLocks noGrp="1"/>
          </p:cNvSpPr>
          <p:nvPr>
            <p:ph type="body" sz="quarter" idx="11"/>
          </p:nvPr>
        </p:nvSpPr>
        <p:spPr/>
        <p:txBody>
          <a:bodyPr/>
          <a:lstStyle/>
          <a:p>
            <a:r>
              <a:rPr lang="nl-NL" dirty="0"/>
              <a:t>Bespreek de vragen op blz. 72</a:t>
            </a:r>
          </a:p>
        </p:txBody>
      </p:sp>
      <p:pic>
        <p:nvPicPr>
          <p:cNvPr id="13" name="Tijdelijke aanduiding voor inhoud 5" descr="Afbeelding met binnen&#10;&#10;Beschrijving is gegenereerd met zeer hoge betrouwbaarheid">
            <a:extLst>
              <a:ext uri="{FF2B5EF4-FFF2-40B4-BE49-F238E27FC236}">
                <a16:creationId xmlns:a16="http://schemas.microsoft.com/office/drawing/2014/main" id="{5FC66429-015C-42F9-BA9D-197BFBECD2D0}"/>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5010" r="5010"/>
          <a:stretch/>
        </p:blipFill>
        <p:spPr>
          <a:xfrm>
            <a:off x="6983413" y="190500"/>
            <a:ext cx="5014912" cy="3132138"/>
          </a:xfrm>
          <a:prstGeom prst="rect">
            <a:avLst/>
          </a:prstGeom>
          <a:effectLst/>
        </p:spPr>
      </p:pic>
      <p:pic>
        <p:nvPicPr>
          <p:cNvPr id="14" name="Tijdelijke aanduiding voor inhoud 7" descr="Afbeelding met vloer, tafel, binnen, persoon&#10;&#10;Beschrijving is gegenereerd met zeer hoge betrouwbaarheid">
            <a:extLst>
              <a:ext uri="{FF2B5EF4-FFF2-40B4-BE49-F238E27FC236}">
                <a16:creationId xmlns:a16="http://schemas.microsoft.com/office/drawing/2014/main" id="{17066F97-B589-40E6-A361-DA4F5DF7EFC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158" b="3158"/>
          <a:stretch/>
        </p:blipFill>
        <p:spPr>
          <a:xfrm>
            <a:off x="6983413" y="3535363"/>
            <a:ext cx="5014912" cy="3132137"/>
          </a:xfrm>
          <a:prstGeom prst="rect">
            <a:avLst/>
          </a:prstGeom>
          <a:effectLst/>
        </p:spPr>
      </p:pic>
    </p:spTree>
    <p:extLst>
      <p:ext uri="{BB962C8B-B14F-4D97-AF65-F5344CB8AC3E}">
        <p14:creationId xmlns:p14="http://schemas.microsoft.com/office/powerpoint/2010/main" val="369220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E05D46A-2D91-4315-B0C1-791A75AF3F50}"/>
              </a:ext>
            </a:extLst>
          </p:cNvPr>
          <p:cNvSpPr>
            <a:spLocks noGrp="1"/>
          </p:cNvSpPr>
          <p:nvPr>
            <p:ph type="title"/>
          </p:nvPr>
        </p:nvSpPr>
        <p:spPr/>
        <p:txBody>
          <a:bodyPr/>
          <a:lstStyle/>
          <a:p>
            <a:r>
              <a:rPr lang="nl-NL" dirty="0"/>
              <a:t>Binnenkomer</a:t>
            </a:r>
          </a:p>
        </p:txBody>
      </p:sp>
      <p:sp>
        <p:nvSpPr>
          <p:cNvPr id="10" name="Tijdelijke aanduiding voor tekst 9">
            <a:extLst>
              <a:ext uri="{FF2B5EF4-FFF2-40B4-BE49-F238E27FC236}">
                <a16:creationId xmlns:a16="http://schemas.microsoft.com/office/drawing/2014/main" id="{56D57D1E-16E0-42E5-B6AC-DD5AA9CDB4F5}"/>
              </a:ext>
            </a:extLst>
          </p:cNvPr>
          <p:cNvSpPr>
            <a:spLocks noGrp="1"/>
          </p:cNvSpPr>
          <p:nvPr>
            <p:ph type="body" sz="quarter" idx="11"/>
          </p:nvPr>
        </p:nvSpPr>
        <p:spPr/>
        <p:txBody>
          <a:bodyPr/>
          <a:lstStyle/>
          <a:p>
            <a:r>
              <a:rPr lang="nl-NL" dirty="0"/>
              <a:t>Bespreek de binnenkomer op blz. 71</a:t>
            </a:r>
          </a:p>
        </p:txBody>
      </p:sp>
      <p:pic>
        <p:nvPicPr>
          <p:cNvPr id="1026" name="Picture 2" descr="House, Keys, Key, The Door, Castle, The Background">
            <a:extLst>
              <a:ext uri="{FF2B5EF4-FFF2-40B4-BE49-F238E27FC236}">
                <a16:creationId xmlns:a16="http://schemas.microsoft.com/office/drawing/2014/main" id="{0B684C80-F262-441A-A2DD-18033EE6FC4E}"/>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142857B-8345-4A20-B11B-7B5FDF26CC5E}"/>
              </a:ext>
            </a:extLst>
          </p:cNvPr>
          <p:cNvSpPr>
            <a:spLocks noGrp="1"/>
          </p:cNvSpPr>
          <p:nvPr>
            <p:ph type="title"/>
          </p:nvPr>
        </p:nvSpPr>
        <p:spPr/>
        <p:txBody>
          <a:bodyPr/>
          <a:lstStyle/>
          <a:p>
            <a:r>
              <a:rPr lang="nl-NL" dirty="0"/>
              <a:t>Doelen</a:t>
            </a:r>
          </a:p>
        </p:txBody>
      </p:sp>
      <p:sp>
        <p:nvSpPr>
          <p:cNvPr id="10" name="Tijdelijke aanduiding voor tekst 9">
            <a:extLst>
              <a:ext uri="{FF2B5EF4-FFF2-40B4-BE49-F238E27FC236}">
                <a16:creationId xmlns:a16="http://schemas.microsoft.com/office/drawing/2014/main" id="{99898972-796E-4276-A418-F5692D42F435}"/>
              </a:ext>
            </a:extLst>
          </p:cNvPr>
          <p:cNvSpPr>
            <a:spLocks noGrp="1"/>
          </p:cNvSpPr>
          <p:nvPr>
            <p:ph type="body" sz="quarter" idx="11"/>
          </p:nvPr>
        </p:nvSpPr>
        <p:spPr/>
        <p:txBody>
          <a:bodyPr/>
          <a:lstStyle/>
          <a:p>
            <a:r>
              <a:rPr lang="nl-NL" dirty="0"/>
              <a:t>Ik </a:t>
            </a:r>
            <a:r>
              <a:rPr lang="nl-NL" i="1" dirty="0"/>
              <a:t>weet </a:t>
            </a:r>
            <a:r>
              <a:rPr lang="nl-NL" dirty="0"/>
              <a:t>dat de Heere ook mijn leven leidt.</a:t>
            </a:r>
          </a:p>
        </p:txBody>
      </p:sp>
      <p:sp>
        <p:nvSpPr>
          <p:cNvPr id="11" name="Tijdelijke aanduiding voor tekst 10">
            <a:extLst>
              <a:ext uri="{FF2B5EF4-FFF2-40B4-BE49-F238E27FC236}">
                <a16:creationId xmlns:a16="http://schemas.microsoft.com/office/drawing/2014/main" id="{408A46FE-5EEF-41CD-806C-AC2CD8A1D3A1}"/>
              </a:ext>
            </a:extLst>
          </p:cNvPr>
          <p:cNvSpPr>
            <a:spLocks noGrp="1"/>
          </p:cNvSpPr>
          <p:nvPr>
            <p:ph type="body" sz="quarter" idx="12"/>
          </p:nvPr>
        </p:nvSpPr>
        <p:spPr/>
        <p:txBody>
          <a:bodyPr/>
          <a:lstStyle/>
          <a:p>
            <a:r>
              <a:rPr lang="nl-NL" dirty="0"/>
              <a:t>Ik </a:t>
            </a:r>
            <a:r>
              <a:rPr lang="nl-NL" i="1" dirty="0"/>
              <a:t>besef </a:t>
            </a:r>
            <a:r>
              <a:rPr lang="nl-NL" dirty="0"/>
              <a:t>dat Gods leiding in mijn leven niet vrijblijvend is, maar dat die om gehoorzaamheid vraagt.</a:t>
            </a:r>
          </a:p>
        </p:txBody>
      </p:sp>
      <p:sp>
        <p:nvSpPr>
          <p:cNvPr id="12" name="Tijdelijke aanduiding voor tekst 11">
            <a:extLst>
              <a:ext uri="{FF2B5EF4-FFF2-40B4-BE49-F238E27FC236}">
                <a16:creationId xmlns:a16="http://schemas.microsoft.com/office/drawing/2014/main" id="{63884E0B-BEA2-4D3F-8D51-B239E6E9A768}"/>
              </a:ext>
            </a:extLst>
          </p:cNvPr>
          <p:cNvSpPr>
            <a:spLocks noGrp="1"/>
          </p:cNvSpPr>
          <p:nvPr>
            <p:ph type="body" sz="quarter" idx="13"/>
          </p:nvPr>
        </p:nvSpPr>
        <p:spPr/>
        <p:txBody>
          <a:bodyPr/>
          <a:lstStyle/>
          <a:p>
            <a:r>
              <a:rPr lang="nl-NL" dirty="0"/>
              <a:t>Ik </a:t>
            </a:r>
            <a:r>
              <a:rPr lang="nl-NL" i="1" dirty="0"/>
              <a:t>kan</a:t>
            </a:r>
            <a:r>
              <a:rPr lang="nl-NL" dirty="0"/>
              <a:t> voorbeelden noemen van hoe de Heere mij leidt in het dagelijks leven.</a:t>
            </a:r>
          </a:p>
        </p:txBody>
      </p:sp>
      <p:sp>
        <p:nvSpPr>
          <p:cNvPr id="13" name="Tijdelijke aanduiding voor tekst 12">
            <a:extLst>
              <a:ext uri="{FF2B5EF4-FFF2-40B4-BE49-F238E27FC236}">
                <a16:creationId xmlns:a16="http://schemas.microsoft.com/office/drawing/2014/main" id="{05F5BC24-883F-433E-A27C-34B2FE47B4E3}"/>
              </a:ext>
            </a:extLst>
          </p:cNvPr>
          <p:cNvSpPr>
            <a:spLocks noGrp="1"/>
          </p:cNvSpPr>
          <p:nvPr>
            <p:ph type="body" sz="quarter" idx="14"/>
          </p:nvPr>
        </p:nvSpPr>
        <p:spPr/>
        <p:txBody>
          <a:bodyPr/>
          <a:lstStyle/>
          <a:p>
            <a:r>
              <a:rPr lang="nl-NL" dirty="0"/>
              <a:t>Hoofd - weten</a:t>
            </a:r>
          </a:p>
        </p:txBody>
      </p:sp>
      <p:sp>
        <p:nvSpPr>
          <p:cNvPr id="14" name="Tijdelijke aanduiding voor tekst 13">
            <a:extLst>
              <a:ext uri="{FF2B5EF4-FFF2-40B4-BE49-F238E27FC236}">
                <a16:creationId xmlns:a16="http://schemas.microsoft.com/office/drawing/2014/main" id="{39781C1C-B34B-4D12-BF86-20D46752E83C}"/>
              </a:ext>
            </a:extLst>
          </p:cNvPr>
          <p:cNvSpPr>
            <a:spLocks noGrp="1"/>
          </p:cNvSpPr>
          <p:nvPr>
            <p:ph type="body" sz="quarter" idx="15"/>
          </p:nvPr>
        </p:nvSpPr>
        <p:spPr/>
        <p:txBody>
          <a:bodyPr/>
          <a:lstStyle/>
          <a:p>
            <a:r>
              <a:rPr lang="nl-NL" dirty="0"/>
              <a:t>Hart - beseffen</a:t>
            </a:r>
          </a:p>
        </p:txBody>
      </p:sp>
      <p:sp>
        <p:nvSpPr>
          <p:cNvPr id="15" name="Tijdelijke aanduiding voor tekst 14">
            <a:extLst>
              <a:ext uri="{FF2B5EF4-FFF2-40B4-BE49-F238E27FC236}">
                <a16:creationId xmlns:a16="http://schemas.microsoft.com/office/drawing/2014/main" id="{F811D642-4161-4FA9-B8C5-0762F72CECC4}"/>
              </a:ext>
            </a:extLst>
          </p:cNvPr>
          <p:cNvSpPr>
            <a:spLocks noGrp="1"/>
          </p:cNvSpPr>
          <p:nvPr>
            <p:ph type="body" sz="quarter" idx="16"/>
          </p:nvPr>
        </p:nvSpPr>
        <p:spPr/>
        <p:txBody>
          <a:bodyPr/>
          <a:lstStyle/>
          <a:p>
            <a:r>
              <a:rPr lang="nl-NL" dirty="0"/>
              <a:t>Handen - kunnen</a:t>
            </a:r>
          </a:p>
        </p:txBody>
      </p:sp>
    </p:spTree>
    <p:extLst>
      <p:ext uri="{BB962C8B-B14F-4D97-AF65-F5344CB8AC3E}">
        <p14:creationId xmlns:p14="http://schemas.microsoft.com/office/powerpoint/2010/main" val="38268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Gods leiding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73</a:t>
            </a:r>
          </a:p>
          <a:p>
            <a:pPr marL="285750" indent="-285750">
              <a:buFont typeface="Arial" panose="020B0604020202020204" pitchFamily="34" charset="0"/>
              <a:buChar char="•"/>
            </a:pPr>
            <a:r>
              <a:rPr lang="nl-NL" dirty="0"/>
              <a:t>Wat is het doel van Gods leiding?</a:t>
            </a:r>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2050" name="Picture 2">
            <a:extLst>
              <a:ext uri="{FF2B5EF4-FFF2-40B4-BE49-F238E27FC236}">
                <a16:creationId xmlns:a16="http://schemas.microsoft.com/office/drawing/2014/main" id="{E767A128-4640-43EF-A3C4-36B55580990C}"/>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21179" t="-26766" r="22806" b="-6887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Gods leiding in het dagelijkse leven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73</a:t>
            </a:r>
          </a:p>
          <a:p>
            <a:pPr marL="285750" indent="-285750">
              <a:buFont typeface="Arial" panose="020B0604020202020204" pitchFamily="34" charset="0"/>
              <a:buChar char="•"/>
            </a:pPr>
            <a:endParaRPr lang="nl-NL" dirty="0"/>
          </a:p>
          <a:p>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3074" name="Picture 2" descr="Girl, Crossroads, Choice, Way, Direction, Female, Road">
            <a:extLst>
              <a:ext uri="{FF2B5EF4-FFF2-40B4-BE49-F238E27FC236}">
                <a16:creationId xmlns:a16="http://schemas.microsoft.com/office/drawing/2014/main" id="{4FBE3556-258F-4688-B958-76EED4BF080D}"/>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4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Gods leiding in jouw leven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73</a:t>
            </a:r>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4098" name="Picture 2" descr="Idea, Choice, Success, Lightbulb, Bulb, Business">
            <a:extLst>
              <a:ext uri="{FF2B5EF4-FFF2-40B4-BE49-F238E27FC236}">
                <a16:creationId xmlns:a16="http://schemas.microsoft.com/office/drawing/2014/main" id="{01EE7196-C770-494D-A001-BB38E7895890}"/>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5856" t="-14202" r="5466" b="-4941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13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Gods leiding door Zijn Woord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73</a:t>
            </a:r>
          </a:p>
          <a:p>
            <a:pPr marL="285750" indent="-285750">
              <a:buFont typeface="Arial" panose="020B0604020202020204" pitchFamily="34" charset="0"/>
              <a:buChar char="•"/>
            </a:pPr>
            <a:r>
              <a:rPr lang="nl-NL" dirty="0"/>
              <a:t>Hoe wijst God je de weg?</a:t>
            </a:r>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5122" name="Picture 2" descr="People, Man, Bag, Clothing, Bible, Book, Reading">
            <a:extLst>
              <a:ext uri="{FF2B5EF4-FFF2-40B4-BE49-F238E27FC236}">
                <a16:creationId xmlns:a16="http://schemas.microsoft.com/office/drawing/2014/main" id="{32FB3BA1-4E39-427C-9CB8-4FDC5E664AD8}"/>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22964"/>
      </p:ext>
    </p:extLst>
  </p:cSld>
  <p:clrMapOvr>
    <a:masterClrMapping/>
  </p:clrMapOvr>
</p:sld>
</file>

<file path=ppt/theme/theme1.xml><?xml version="1.0" encoding="utf-8"?>
<a:theme xmlns:a="http://schemas.openxmlformats.org/drawingml/2006/main" name="Leer Mij 18plus">
  <a:themeElements>
    <a:clrScheme name="Leer mij - 18plus">
      <a:dk1>
        <a:srgbClr val="CB094B"/>
      </a:dk1>
      <a:lt1>
        <a:srgbClr val="FFFFFF"/>
      </a:lt1>
      <a:dk2>
        <a:srgbClr val="DFDB2C"/>
      </a:dk2>
      <a:lt2>
        <a:srgbClr val="E7E6E6"/>
      </a:lt2>
      <a:accent1>
        <a:srgbClr val="4472C4"/>
      </a:accent1>
      <a:accent2>
        <a:srgbClr val="ED7D31"/>
      </a:accent2>
      <a:accent3>
        <a:srgbClr val="A5A5A5"/>
      </a:accent3>
      <a:accent4>
        <a:srgbClr val="FFC000"/>
      </a:accent4>
      <a:accent5>
        <a:srgbClr val="5B9BD5"/>
      </a:accent5>
      <a:accent6>
        <a:srgbClr val="DFDB2C"/>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presentatie-18plus-sjab" id="{4BB35A61-6A7C-4DC8-83ED-E5AA1DBEFBAF}" vid="{16AA78EF-D829-494D-BDD3-3F58760D068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f829c652009f0843459cdd35bc82084c">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f9ebd15f61b9bf1b814dfcf66460bec1"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ma:readOnly="fals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18+</Derde_x0020_onderwerp>
    <Hoofdonderwerp xmlns="5e2d06a2-e894-4fc0-9219-8ef4d89372f1">Catechesemethode Leer mij</Hoofdonderwerp>
    <Tweede_x0020_onderwerp xmlns="5e2d06a2-e894-4fc0-9219-8ef4d89372f1" xsi:nil="true"/>
    <Jaar xmlns="5e2d06a2-e894-4fc0-9219-8ef4d89372f1">2020</Jaar>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56B09269-A33E-4F6B-9CD6-FA888290D9BB}"/>
</file>

<file path=customXml/itemProps2.xml><?xml version="1.0" encoding="utf-8"?>
<ds:datastoreItem xmlns:ds="http://schemas.openxmlformats.org/officeDocument/2006/customXml" ds:itemID="{E5C6F258-A411-4655-A19F-5439801D4D4C}"/>
</file>

<file path=customXml/itemProps3.xml><?xml version="1.0" encoding="utf-8"?>
<ds:datastoreItem xmlns:ds="http://schemas.openxmlformats.org/officeDocument/2006/customXml" ds:itemID="{8F96ABDB-A88D-485F-9155-A4ADF3A50685}"/>
</file>

<file path=docProps/app.xml><?xml version="1.0" encoding="utf-8"?>
<Properties xmlns="http://schemas.openxmlformats.org/officeDocument/2006/extended-properties" xmlns:vt="http://schemas.openxmlformats.org/officeDocument/2006/docPropsVTypes">
  <Template>LeerMij-catechesatiemethode-HHJO-18plus</Template>
  <TotalTime>30</TotalTime>
  <Words>953</Words>
  <Application>Microsoft Office PowerPoint</Application>
  <PresentationFormat>Breedbeeld</PresentationFormat>
  <Paragraphs>74</Paragraphs>
  <Slides>18</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ITC Officina Serif Std Book</vt:lpstr>
      <vt:lpstr>Segoe UI</vt:lpstr>
      <vt:lpstr>Leer Mij 18plus</vt:lpstr>
      <vt:lpstr>Omgang met God</vt:lpstr>
      <vt:lpstr>Opening</vt:lpstr>
      <vt:lpstr>Bijbelstudie</vt:lpstr>
      <vt:lpstr>Binnenkomer</vt:lpstr>
      <vt:lpstr>Doelen</vt:lpstr>
      <vt:lpstr>Gods leiding </vt:lpstr>
      <vt:lpstr>Gods leiding in het dagelijkse leven </vt:lpstr>
      <vt:lpstr>Gods leiding in jouw leven </vt:lpstr>
      <vt:lpstr>Gods leiding door Zijn Woord </vt:lpstr>
      <vt:lpstr>Gods leiding in het lijden </vt:lpstr>
      <vt:lpstr>Verwerkingsvragen</vt:lpstr>
      <vt:lpstr>Samenvatting</vt:lpstr>
      <vt:lpstr>Huiswerk volgende keer</vt:lpstr>
      <vt:lpstr>Gods leiding in je persoonlijke leven</vt:lpstr>
      <vt:lpstr>God leidt jouw leven</vt:lpstr>
      <vt:lpstr>Bijbelteksten</vt:lpstr>
      <vt:lpstr>Verhaal</vt:lpstr>
      <vt:lpstr>Keuzes maken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 Lagendijk</dc:creator>
  <cp:lastModifiedBy>S.T. Lagendijk</cp:lastModifiedBy>
  <cp:revision>44</cp:revision>
  <dcterms:created xsi:type="dcterms:W3CDTF">2019-09-18T09:58:23Z</dcterms:created>
  <dcterms:modified xsi:type="dcterms:W3CDTF">2020-01-20T17:24:00Z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ies>
</file>