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86371"/>
  </p:normalViewPr>
  <p:slideViewPr>
    <p:cSldViewPr snapToObjects="1">
      <p:cViewPr varScale="1">
        <p:scale>
          <a:sx n="119" d="100"/>
          <a:sy n="119" d="100"/>
        </p:scale>
        <p:origin x="96" y="2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164" d="100"/>
          <a:sy n="164" d="100"/>
        </p:scale>
        <p:origin x="67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7AA42-B0CA-3246-A96B-29A068FD4E7B}" type="datetimeFigureOut">
              <a:rPr lang="nl-NL" smtClean="0"/>
              <a:t>24-1-2020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25122-91A3-2642-B966-62CAF7FDF3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06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8pl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9" r:id="rId6"/>
    <p:sldLayoutId id="2147483660" r:id="rId7"/>
    <p:sldLayoutId id="2147483655" r:id="rId8"/>
    <p:sldLayoutId id="2147483654" r:id="rId9"/>
    <p:sldLayoutId id="2147483657" r:id="rId10"/>
    <p:sldLayoutId id="2147483658" r:id="rId11"/>
    <p:sldLayoutId id="2147483656" r:id="rId12"/>
    <p:sldLayoutId id="2147483663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Meditatie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Omgang met God</a:t>
            </a:r>
          </a:p>
        </p:txBody>
      </p:sp>
    </p:spTree>
    <p:extLst>
      <p:ext uri="{BB962C8B-B14F-4D97-AF65-F5344CB8AC3E}">
        <p14:creationId xmlns:p14="http://schemas.microsoft.com/office/powerpoint/2010/main" val="2335470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Meditatie en jouw levenswandel 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85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Stelling: Zonder meditatie kun je geen gezond geestelijk leven hebben.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 descr="Alone, Book, Brick Wall, Man, Person, Bible, Thinking">
            <a:extLst>
              <a:ext uri="{FF2B5EF4-FFF2-40B4-BE49-F238E27FC236}">
                <a16:creationId xmlns:a16="http://schemas.microsoft.com/office/drawing/2014/main" id="{74B96594-78E1-4705-84CF-03D76AA2887F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9" t="-6490" r="18585" b="33250"/>
          <a:stretch/>
        </p:blipFill>
        <p:spPr bwMode="auto">
          <a:xfrm>
            <a:off x="6760309" y="-169239"/>
            <a:ext cx="5014800" cy="64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946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Verwerkingsvragen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9A263FE-CD0A-453F-85B4-579AFE4CAE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blz. </a:t>
            </a:r>
          </a:p>
        </p:txBody>
      </p:sp>
    </p:spTree>
    <p:extLst>
      <p:ext uri="{BB962C8B-B14F-4D97-AF65-F5344CB8AC3E}">
        <p14:creationId xmlns:p14="http://schemas.microsoft.com/office/powerpoint/2010/main" val="616582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Samenvatting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71651CB-5D1F-4ABC-9B5D-04E846647E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8788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HUISWERK VOLGENDE KEER</a:t>
            </a:r>
          </a:p>
        </p:txBody>
      </p:sp>
      <p:pic>
        <p:nvPicPr>
          <p:cNvPr id="6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7757BE91-3EDF-4537-89F7-A7EBD11683C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63328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Oefenen met mediteren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48C50D-97B2-4D77-92F9-A59C3B37C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nl-NL" dirty="0"/>
              <a:t>Iedereen is stil</a:t>
            </a:r>
          </a:p>
          <a:p>
            <a:r>
              <a:rPr lang="nl-NL" dirty="0"/>
              <a:t>Kies een onderwerp, bijvoorbeeld: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Gods grootheid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Hemel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Gods oordeel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Gods genade/vergeving</a:t>
            </a:r>
          </a:p>
          <a:p>
            <a:pPr lvl="0"/>
            <a:r>
              <a:rPr lang="nl-NL" dirty="0"/>
              <a:t>Mediteer hierover: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Denk na over dit onderwerp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Laat alle gedachten, die gaan over dit onderwerp, in je gedachten naar boven komen. Probeer het onderwerp van zoveel mogelijk kanten te bekijken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Maak het persoonlijk: Wat betekent het onderwerp voor jou?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Je mag in je gedachten over het onderwerp in gesprek gaan met de Heere.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Je mag je ogen dicht doen, als dat helpt om je te concentreren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Je hoeft de tijd niet in de gaten te houden. Neem de tijd. Ik vertel, wanneer we weer verder gaan.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lvl="0"/>
            <a:endParaRPr lang="nl-NL" dirty="0"/>
          </a:p>
          <a:p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66318D-28EF-4DEC-BB86-03E3B09295F6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56EB7658-6125-41BF-9401-E3DAD7448C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7" name="Picture 2" descr="Alone, Book, Brick Wall, Man, Person, Bible, Thinking">
            <a:extLst>
              <a:ext uri="{FF2B5EF4-FFF2-40B4-BE49-F238E27FC236}">
                <a16:creationId xmlns:a16="http://schemas.microsoft.com/office/drawing/2014/main" id="{53F7BD19-4EEC-4C0F-B69A-8C82889646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9" t="-6490" r="18585" b="33250"/>
          <a:stretch/>
        </p:blipFill>
        <p:spPr bwMode="auto">
          <a:xfrm>
            <a:off x="6984000" y="-169239"/>
            <a:ext cx="5014800" cy="64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421BF2-2BD1-44C3-BF25-533DC4C9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7A283B-C7D9-4835-919B-69D7188737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47746EE-8B7F-4EB4-99D7-13C1709CFC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Psalm 25:7 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9084C7E-64F9-4575-B4FD-3B5BC1921C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32FAE45-5234-4D01-8853-DEB9E809EC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BA7A59C-4AB9-456F-B1F1-FDF1415D23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Psalm 25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708BF62C-BD84-42A6-A877-9457A0EAD4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6147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CBB61B8C-2E32-4D5D-89EE-E739367D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F23174EF-A8E5-4374-9658-7D34533102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vragen op blz. 83</a:t>
            </a:r>
          </a:p>
        </p:txBody>
      </p:sp>
      <p:pic>
        <p:nvPicPr>
          <p:cNvPr id="13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5FC66429-015C-42F9-BA9D-197BFBECD2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xfrm>
            <a:off x="6983413" y="190500"/>
            <a:ext cx="5014912" cy="3132138"/>
          </a:xfrm>
          <a:prstGeom prst="rect">
            <a:avLst/>
          </a:prstGeom>
          <a:effectLst/>
        </p:spPr>
      </p:pic>
      <p:pic>
        <p:nvPicPr>
          <p:cNvPr id="14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17066F97-B589-40E6-A361-DA4F5DF7EF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xfrm>
            <a:off x="6983413" y="3535363"/>
            <a:ext cx="5014912" cy="31321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9220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8E05D46A-2D91-4315-B0C1-791A75AF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Binnenkomer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56D57D1E-16E0-42E5-B6AC-DD5AA9CDB4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binnenkomer op blz. 83</a:t>
            </a:r>
          </a:p>
        </p:txBody>
      </p:sp>
      <p:pic>
        <p:nvPicPr>
          <p:cNvPr id="1026" name="Picture 2" descr="Meditate, Meditation, Peaceful, Silhouettes, Sunset">
            <a:extLst>
              <a:ext uri="{FF2B5EF4-FFF2-40B4-BE49-F238E27FC236}">
                <a16:creationId xmlns:a16="http://schemas.microsoft.com/office/drawing/2014/main" id="{468AB9C2-3DE1-4270-BFFF-0AF19F4DC697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9" t="-8324" r="16232" b="-14556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57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142857B-8345-4A20-B11B-7B5FDF26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9898972-796E-4276-A418-F5692D42F4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</a:t>
            </a:r>
            <a:r>
              <a:rPr lang="nl-NL" dirty="0"/>
              <a:t> dat stille overdenking van Gods Woord en gebed bij elkaar horen.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408A46FE-5EEF-41CD-806C-AC2CD8A1D3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</a:t>
            </a:r>
            <a:r>
              <a:rPr lang="nl-NL" dirty="0"/>
              <a:t> dat Gods Woord de gedachten en de ziel heiligt.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63884E0B-BEA2-4D3F-8D51-B239E6E9A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</a:t>
            </a:r>
            <a:r>
              <a:rPr lang="nl-NL" dirty="0"/>
              <a:t> dingen benoemen die de omgang met God tegenwerken of bevorderen.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05F5BC24-883F-433E-A27C-34B2FE47B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Hoofd - weten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39781C1C-B34B-4D12-BF86-20D46752E8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Hart - beseffen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F811D642-4161-4FA9-B8C5-0762F72CEC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8268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Meditatie 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84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is mediteren?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Woman, Thoughtful, Pensive, Young, Face, Caucasian">
            <a:extLst>
              <a:ext uri="{FF2B5EF4-FFF2-40B4-BE49-F238E27FC236}">
                <a16:creationId xmlns:a16="http://schemas.microsoft.com/office/drawing/2014/main" id="{A21829CB-A975-4AF7-B1C0-173B3A68F6E2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1" r="2411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42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Jezelf afzonderen 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84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Zonder jij jezelf wel eens af om na te denken over God?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Bed, Bedroom, Chairs, Computer, Furniture, Windows">
            <a:extLst>
              <a:ext uri="{FF2B5EF4-FFF2-40B4-BE49-F238E27FC236}">
                <a16:creationId xmlns:a16="http://schemas.microsoft.com/office/drawing/2014/main" id="{5E13020E-9E73-4AE4-9B82-AED5CFEE95DC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491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Afdwalende gedachten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84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Soms dwalen je gedachten af tijdens het bidden of mediteren. Hoe ga jij daar mee om?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100" name="Picture 4" descr="Woman, Face, Thoughts, Media, Head, Question Mark">
            <a:extLst>
              <a:ext uri="{FF2B5EF4-FFF2-40B4-BE49-F238E27FC236}">
                <a16:creationId xmlns:a16="http://schemas.microsoft.com/office/drawing/2014/main" id="{C825CC20-8EA6-4B7E-AD1C-639023FA39E0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6" t="-4609" r="20785" b="-18271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133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Overleggen in je hart 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85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Waarom is over God nadenken zo belangrijk?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The Thinker, August Rodin, 1881-1882, Bronze">
            <a:extLst>
              <a:ext uri="{FF2B5EF4-FFF2-40B4-BE49-F238E27FC236}">
                <a16:creationId xmlns:a16="http://schemas.microsoft.com/office/drawing/2014/main" id="{2EA9E5F9-A260-4269-895A-24E71562A208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" b="156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422964"/>
      </p:ext>
    </p:extLst>
  </p:cSld>
  <p:clrMapOvr>
    <a:masterClrMapping/>
  </p:clrMapOvr>
</p:sld>
</file>

<file path=ppt/theme/theme1.xml><?xml version="1.0" encoding="utf-8"?>
<a:theme xmlns:a="http://schemas.openxmlformats.org/drawingml/2006/main" name="Leer Mij 18plus">
  <a:themeElements>
    <a:clrScheme name="Leer mij - 18plus">
      <a:dk1>
        <a:srgbClr val="CB094B"/>
      </a:dk1>
      <a:lt1>
        <a:srgbClr val="FFFFFF"/>
      </a:lt1>
      <a:dk2>
        <a:srgbClr val="DFDB2C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DFDB2C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presentatie-18plus-sjab" id="{4BB35A61-6A7C-4DC8-83ED-E5AA1DBEFBAF}" vid="{16AA78EF-D829-494D-BDD3-3F58760D068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C70FFD46EB64A9EE26A6E03DEE16B" ma:contentTypeVersion="17" ma:contentTypeDescription="Een nieuw document maken." ma:contentTypeScope="" ma:versionID="f829c652009f0843459cdd35bc82084c">
  <xsd:schema xmlns:xsd="http://www.w3.org/2001/XMLSchema" xmlns:xs="http://www.w3.org/2001/XMLSchema" xmlns:p="http://schemas.microsoft.com/office/2006/metadata/properties" xmlns:ns2="5e2d06a2-e894-4fc0-9219-8ef4d89372f1" xmlns:ns3="c19d2332-e32d-4cc7-8c90-23eaf66690ea" xmlns:ns4="96dca9ff-5bd5-4b43-9d7b-cce8de49d7bf" targetNamespace="http://schemas.microsoft.com/office/2006/metadata/properties" ma:root="true" ma:fieldsID="f9ebd15f61b9bf1b814dfcf66460bec1" ns2:_="" ns3:_="" ns4:_="">
    <xsd:import namespace="5e2d06a2-e894-4fc0-9219-8ef4d89372f1"/>
    <xsd:import namespace="c19d2332-e32d-4cc7-8c90-23eaf66690ea"/>
    <xsd:import namespace="96dca9ff-5bd5-4b43-9d7b-cce8de49d7bf"/>
    <xsd:element name="properties">
      <xsd:complexType>
        <xsd:sequence>
          <xsd:element name="documentManagement">
            <xsd:complexType>
              <xsd:all>
                <xsd:element ref="ns2:Hoofdonderwerp" minOccurs="0"/>
                <xsd:element ref="ns2:Tweede_x0020_onderwerp" minOccurs="0"/>
                <xsd:element ref="ns2:Derde_x0020_onderwerp" minOccurs="0"/>
                <xsd:element ref="ns2:Jaar" minOccurs="0"/>
                <xsd:element ref="ns2:Doelgroep" minOccurs="0"/>
                <xsd:element ref="ns2:Gemeen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6a2-e894-4fc0-9219-8ef4d89372f1" elementFormDefault="qualified">
    <xsd:import namespace="http://schemas.microsoft.com/office/2006/documentManagement/types"/>
    <xsd:import namespace="http://schemas.microsoft.com/office/infopath/2007/PartnerControls"/>
    <xsd:element name="Hoofdonderwerp" ma:index="2" nillable="true" ma:displayName="Hoofdonderwerp" ma:format="Dropdown" ma:internalName="Hoofdonderwerp" ma:readOnly="false">
      <xsd:simpleType>
        <xsd:union memberTypes="dms:Text">
          <xsd:simpleType>
            <xsd:restriction base="dms:Choice">
              <xsd:enumeration value="10+ Leef"/>
              <xsd:enumeration value="Duurzaamheid"/>
              <xsd:enumeration value="Echtscheiding"/>
              <xsd:enumeration value="Dagboek Wolk van getuigen (21+)"/>
              <xsd:enumeration value="Daniël"/>
              <xsd:enumeration value="De kracht van inleiden"/>
              <xsd:enumeration value="Depressiviteit"/>
              <xsd:enumeration value="Diaconaat"/>
              <xsd:enumeration value="Diversen dagboek Raak, Voor jou persoonlijk, roeping"/>
              <xsd:enumeration value="Eindtijd"/>
              <xsd:enumeration value="Erfenis in de hemel"/>
              <xsd:enumeration value="Escape Room"/>
              <xsd:enumeration value="Evaluatie sprekersavonden"/>
              <xsd:enumeration value="Bemoedigingsreis"/>
              <xsd:enumeration value="8+ Zing"/>
              <xsd:enumeration value="Basiscursus Aanpakker"/>
              <xsd:enumeration value="Ben jij een navolger"/>
              <xsd:enumeration value="Bezinningsavond ambtsdragers"/>
              <xsd:enumeration value="CCP verslagen"/>
              <xsd:enumeration value="Christen in de verdediging"/>
              <xsd:enumeration value="Boekje kinderwerk"/>
              <xsd:enumeration value="Homoseksualiteit"/>
              <xsd:enumeration value="Begraven of cremeren"/>
              <xsd:enumeration value="Gospelmuziek"/>
              <xsd:enumeration value="In gesprek"/>
              <xsd:enumeration value="In gesprek met"/>
              <xsd:enumeration value="Bekering"/>
              <xsd:enumeration value="Doeners in de kerk"/>
              <xsd:enumeration value="Brochure Voel je thuis"/>
              <xsd:enumeration value="Aanbod en gemeentepakket HHJO"/>
              <xsd:enumeration value="Gebed"/>
              <xsd:enumeration value="Externe sprekerslijst voor JV-avond"/>
              <xsd:enumeration value="Buigen voor de wereld"/>
              <xsd:enumeration value="Doop"/>
              <xsd:enumeration value="Getuigen"/>
              <xsd:enumeration value="App - stille tijd"/>
              <xsd:enumeration value="Biddag"/>
              <xsd:enumeration value="4+ Luister!"/>
              <xsd:enumeration value="6+ Uw God is mijn God"/>
              <xsd:enumeration value="14+ Raak"/>
              <xsd:enumeration value="12+ Geslachtsregister"/>
              <xsd:enumeration value="Filmpjes"/>
              <xsd:enumeration value="Drugs"/>
              <xsd:enumeration value="Belijdend dienen, dienend belijden"/>
              <xsd:enumeration value="Belijdenis doen"/>
              <xsd:enumeration value="Christen zijn"/>
              <xsd:enumeration value="Gouden tips"/>
              <xsd:enumeration value="God spreekt"/>
              <xsd:enumeration value="Autisme"/>
              <xsd:enumeration value="Houvast"/>
              <xsd:enumeration value="Bidden"/>
              <xsd:enumeration value="Gods leiding"/>
              <xsd:enumeration value="Godsbeeld"/>
              <xsd:enumeration value="Inleiding maken"/>
              <xsd:enumeration value="Classis"/>
              <xsd:enumeration value="Verkering"/>
              <xsd:enumeration value="Gevoel en geloof"/>
              <xsd:enumeration value="Colums"/>
              <xsd:enumeration value="Follow the leader"/>
              <xsd:enumeration value="Heiliging"/>
              <xsd:enumeration value="Het sprekende Woord"/>
              <xsd:enumeration value="Heilsfeiten"/>
              <xsd:enumeration value="Geloof en wetenschap"/>
              <xsd:enumeration value="Geloofsopvoeding"/>
              <xsd:enumeration value="Films"/>
              <xsd:enumeration value="Identiteit"/>
              <xsd:enumeration value="Catechese voor verstandelijk beperkten"/>
              <xsd:enumeration value="Cursus Ambtsdrager vd Jeugd v Tegenwoordig"/>
              <xsd:enumeration value="HSV"/>
              <xsd:enumeration value="Gebedsgenezing"/>
              <xsd:enumeration value="Gedoopt - ds. J.C. den Ouden"/>
              <xsd:enumeration value="Cursus liefde en leiding"/>
              <xsd:enumeration value="Cursus Presenteren kan je leren"/>
              <xsd:enumeration value="Jeugdbeleid"/>
              <xsd:enumeration value="Dordtse Leerregels"/>
              <xsd:enumeration value="India"/>
              <xsd:enumeration value="Jeugdcultuur"/>
              <xsd:enumeration value="Cursus ambtsdragers - geloofsvragen jongeren"/>
              <xsd:enumeration value="Boekje belijdenis doen - Pieters"/>
              <xsd:enumeration value="Gedragsproblemen"/>
              <xsd:enumeration value="Games"/>
              <xsd:enumeration value="Evangelisatie"/>
              <xsd:enumeration value="Bidden met kinderen"/>
              <xsd:enumeration value="Catechesemethode Leer mij"/>
              <xsd:enumeration value="Advisering"/>
              <xsd:enumeration value="Gevangenenzorg Nederland"/>
              <xsd:enumeration value="Heilige Geest"/>
              <xsd:enumeration value="Alarmsignaal"/>
              <xsd:enumeration value="Huisgodsdienst"/>
              <xsd:enumeration value="Boekrecensies"/>
              <xsd:enumeration value="Boekje opvoeders"/>
              <xsd:enumeration value="Boekje tienerwerk"/>
              <xsd:enumeration value="Boekje vertellen"/>
              <xsd:enumeration value="Groepsgesprekken"/>
              <xsd:enumeration value="Basiscursus 16+"/>
              <xsd:enumeration value="Biesbosch"/>
              <xsd:enumeration value="Alcohol"/>
              <xsd:enumeration value="Geld en goed"/>
              <xsd:enumeration value="Ik mag ook niks"/>
              <xsd:enumeration value="Goede voornemens"/>
              <xsd:enumeration value="Apogolethiek"/>
              <xsd:enumeration value="Huwelijkscatechese"/>
              <xsd:enumeration value="Drie formulieren"/>
              <xsd:enumeration value="Dankdagkalender"/>
              <xsd:enumeration value="Heart Cry"/>
              <xsd:enumeration value="Gesprekken predikanten"/>
              <xsd:enumeration value="Heidelberger Catechismus"/>
              <xsd:enumeration value="Bijbellezen"/>
              <xsd:enumeration value="Cursus Kinderwerk in de kerk"/>
              <xsd:enumeration value="Gewetensvorming"/>
              <xsd:enumeration value="Boeken"/>
              <xsd:enumeration value="Geloof - Workshop ambtsdragers"/>
              <xsd:enumeration value="Bijbelstudie"/>
              <xsd:enumeration value="Gezondheid en ziekte"/>
              <xsd:enumeration value="Bijbelstudiemethode"/>
              <xsd:enumeration value="Dagboek Geloof (18+)"/>
              <xsd:enumeration value="Cursus tienerwerk"/>
              <xsd:enumeration value="Cursus Vertellen"/>
              <xsd:enumeration value="Dagboek Rotsvast (16+)"/>
              <xsd:enumeration value="Jeugdouderling"/>
              <xsd:enumeration value="Jong in de gemeente"/>
              <xsd:enumeration value="Jong zijn in de gemeente"/>
              <xsd:enumeration value="Jongere in de gemeente"/>
              <xsd:enumeration value="Jongeren in de Bijbel"/>
              <xsd:enumeration value="Jongeren in de stad"/>
              <xsd:enumeration value="Kananese vrouw"/>
              <xsd:enumeration value="Kennismakingsspellen"/>
              <xsd:enumeration value="Kerkblad"/>
              <xsd:enumeration value="Kerstverhalenwedstrijd"/>
              <xsd:enumeration value="Kikkers"/>
              <xsd:enumeration value="Kind in de gemeente"/>
              <xsd:enumeration value="Kinderbijbels"/>
              <xsd:enumeration value="Kinderevangelisatie"/>
              <xsd:enumeration value="King of the Road"/>
              <xsd:enumeration value="Kletsklapper"/>
              <xsd:enumeration value="Kom over en Help"/>
              <xsd:enumeration value="Komen tot Christus"/>
              <xsd:enumeration value="Kwetsbaar ontmoeten"/>
              <xsd:enumeration value="L'Abri-france"/>
              <xsd:enumeration value="Lagerhuis"/>
              <xsd:enumeration value="Landelijke toerustingsdag"/>
              <xsd:enumeration value="Leeg"/>
              <xsd:enumeration value="Leiding geven aan jongeren"/>
              <xsd:enumeration value="Liefde en leiding"/>
              <xsd:enumeration value="Materialisme"/>
              <xsd:enumeration value="Media"/>
              <xsd:enumeration value="Moeten of mogen"/>
              <xsd:enumeration value="Mozesmodel"/>
              <xsd:enumeration value="Muziek"/>
              <xsd:enumeration value="Muziekproject"/>
              <xsd:enumeration value="Nieuwe verenigingen"/>
              <xsd:enumeration value="Nieuwsbrief"/>
              <xsd:enumeration value="Occultisme"/>
              <xsd:enumeration value="Omgaan met regels"/>
              <xsd:enumeration value="Omgang met God - ds. Joh. Post"/>
              <xsd:enumeration value="Onenigheid in de gemeente"/>
              <xsd:enumeration value="Open jeugdwerk"/>
              <xsd:enumeration value="Openingsfolders"/>
              <xsd:enumeration value="Opvoeding"/>
              <xsd:enumeration value="Opvoedmodules"/>
              <xsd:enumeration value="Orde"/>
              <xsd:enumeration value="Orde en gezag"/>
              <xsd:enumeration value="Oud Goud"/>
              <xsd:enumeration value="Overlast"/>
              <xsd:enumeration value="Pesten"/>
              <xsd:enumeration value="Plaatselijk jeugdwerkoverleg"/>
              <xsd:enumeration value="Politiek"/>
              <xsd:enumeration value="Popmuziek"/>
              <xsd:enumeration value="Preekbespreking"/>
              <xsd:enumeration value="Preekmeeschrijfboekje"/>
              <xsd:enumeration value="Prekeningen"/>
              <xsd:enumeration value="Puntuit"/>
              <xsd:enumeration value="Reformatie"/>
              <xsd:enumeration value="Schevolutie"/>
              <xsd:enumeration value="Secularisatie"/>
              <xsd:enumeration value="Seksualiteit"/>
              <xsd:enumeration value="Seksuele opvoeding"/>
              <xsd:enumeration value="Sociale media"/>
              <xsd:enumeration value="Spellenmap"/>
              <xsd:enumeration value="Spelletjes"/>
              <xsd:enumeration value="Stille tijd"/>
              <xsd:enumeration value="Studeren na refoschool"/>
              <xsd:enumeration value="Tijdsbesteding"/>
              <xsd:enumeration value="Tips doorstroming clubs"/>
              <xsd:enumeration value="Tongentaal"/>
              <xsd:enumeration value="Traditie"/>
              <xsd:enumeration value="Vaderhuis"/>
              <xsd:enumeration value="Veilig Jeugdwerk"/>
              <xsd:enumeration value="Verbinding"/>
              <xsd:enumeration value="Verkering"/>
              <xsd:enumeration value="Verslaving"/>
              <xsd:enumeration value="Verwachting"/>
              <xsd:enumeration value="Verwerkingsmap"/>
              <xsd:enumeration value="Visie op jeugdwerk"/>
              <xsd:enumeration value="VMBO-ers"/>
              <xsd:enumeration value="Volg mij"/>
              <xsd:enumeration value="Voorbeelden en verhaaltjes"/>
              <xsd:enumeration value="Voorbeelden financiël beleid"/>
              <xsd:enumeration value="Voorbeeldenquete - cursus HHJO"/>
              <xsd:enumeration value="Voorbeeldstatuen en open jeugdwerk"/>
              <xsd:enumeration value="Vragenspellen"/>
              <xsd:enumeration value="Vreemdelingschap"/>
              <xsd:enumeration value="Vrienden"/>
              <xsd:enumeration value="Vriendschap"/>
              <xsd:enumeration value="Vrouwengespreksgroep"/>
              <xsd:enumeration value="Welkom Thuis"/>
              <xsd:enumeration value="Wereldgezondheidsdag"/>
              <xsd:enumeration value="Werkvormen"/>
              <xsd:enumeration value="Wie ben ik"/>
              <xsd:enumeration value="Wie is mijn naaste"/>
              <xsd:enumeration value="Zelfbeeld"/>
              <xsd:enumeration value="Zicht op jongeren"/>
              <xsd:enumeration value="Zijt getrouw"/>
              <xsd:enumeration value="Zondagschool"/>
              <xsd:enumeration value="Zonde"/>
              <xsd:enumeration value="Zorg"/>
            </xsd:restriction>
          </xsd:simpleType>
        </xsd:union>
      </xsd:simpleType>
    </xsd:element>
    <xsd:element name="Tweede_x0020_onderwerp" ma:index="3" nillable="true" ma:displayName="Tweede onderwerp" ma:format="Dropdown" ma:internalName="Tweede_x0020_onderwerp" ma:readOnly="false">
      <xsd:simpleType>
        <xsd:union memberTypes="dms:Text">
          <xsd:simpleType>
            <xsd:restriction base="dms:Choice">
              <xsd:enumeration value="1. Voorrede"/>
              <xsd:enumeration value="2. Verkiezing en verwerping"/>
              <xsd:enumeration value="2016 nr 3 Werk in de kerk"/>
              <xsd:enumeration value="2016 nr 4 Gevangenenzorg Nederland"/>
              <xsd:enumeration value="2017 nr 1 Net als jij, misschien ietsje anders"/>
              <xsd:enumeration value="2017 nr 2 Hel en hemel, licht en duisternis"/>
              <xsd:enumeration value="2017 nr 3 500 jaar reformatie"/>
              <xsd:enumeration value="2017 nr 4 Bijbellezen en Bijbelstudie"/>
              <xsd:enumeration value="3. Dood van Christus en verlossing van mensen"/>
              <xsd:enumeration value="4. Intermezzo - Jong gestorven kinderen"/>
              <xsd:enumeration value="5. Verdorvenheid van mensen en bekering tot God"/>
              <xsd:enumeration value="6. Volharding der heiligen"/>
              <xsd:enumeration value="Algemeen"/>
              <xsd:enumeration value="artikelen boekjes doop"/>
              <xsd:enumeration value="Basislezing"/>
              <xsd:enumeration value="Bestaande catechesemethoden"/>
              <xsd:enumeration value="Besteloverzicht"/>
              <xsd:enumeration value="Bijbelroosters"/>
              <xsd:enumeration value="Bijdragen"/>
              <xsd:enumeration value="Bijlagen bij brochure Veilig Jeugdwerk"/>
              <xsd:enumeration value="Bijlagen voor op de website"/>
              <xsd:enumeration value="Catechese (kinderen met down)"/>
              <xsd:enumeration value="Cover"/>
              <xsd:enumeration value="De kracht van inleiden - gehouden cursusavonden"/>
              <xsd:enumeration value="De kracht van inleiden - in 2, 3 en 4 avonden"/>
              <xsd:enumeration value="De Tien Geboden"/>
              <xsd:enumeration value="december - Landelijke actie"/>
              <xsd:enumeration value="Diversen"/>
              <xsd:enumeration value="Documenten 2012"/>
              <xsd:enumeration value="Enquete uitslag JFSG 2015"/>
              <xsd:enumeration value="Evangelisatie"/>
              <xsd:enumeration value="Extra invulling"/>
              <xsd:enumeration value="februari - Altijd online"/>
              <xsd:enumeration value="Filmpjes"/>
              <xsd:enumeration value="Foto's"/>
              <xsd:enumeration value="Foto's en illustraties"/>
              <xsd:enumeration value="Gecorriceerde kopij"/>
              <xsd:enumeration value="Gecorrigeerde kopij"/>
              <xsd:enumeration value="Gerediceerde kopij"/>
              <xsd:enumeration value="Geredigeerde kopij"/>
              <xsd:enumeration value="Getuigen zijn"/>
              <xsd:enumeration value="Handboek ZODK"/>
              <xsd:enumeration value="Het gebed"/>
              <xsd:enumeration value="Het geloof"/>
              <xsd:enumeration value="Huwelijk"/>
              <xsd:enumeration value="Illustraties"/>
              <xsd:enumeration value="Info reader"/>
              <xsd:enumeration value="Inhoud"/>
              <xsd:enumeration value="Inhoud materiaal"/>
              <xsd:enumeration value="Inhoud methode"/>
              <xsd:enumeration value="Inspirerende verhalen op site"/>
              <xsd:enumeration value="Inspirerentie intro's"/>
              <xsd:enumeration value="Inzet HHJO m.b.t. opvoedavonden"/>
              <xsd:enumeration value="Jongerendag"/>
              <xsd:enumeration value="Jury"/>
              <xsd:enumeration value="Kamp 15+"/>
              <xsd:enumeration value="Kernuitspraken"/>
              <xsd:enumeration value="Kerstprogramma"/>
              <xsd:enumeration value="Kerstverhalen"/>
              <xsd:enumeration value="Kerstverhalenwedstrijd"/>
              <xsd:enumeration value="Keuzemogelijkheid 1"/>
              <xsd:enumeration value="Keuzemogelijkheid 2"/>
              <xsd:enumeration value="Kinderevangelisatie"/>
              <xsd:enumeration value="Kopij"/>
              <xsd:enumeration value="Landelijke actie"/>
              <xsd:enumeration value="Lay-out"/>
              <xsd:enumeration value="Lessen catechese"/>
              <xsd:enumeration value="Lezingen Ritmeester"/>
              <xsd:enumeration value="LIB - Afhakers"/>
              <xsd:enumeration value="LIB - Zingen"/>
              <xsd:enumeration value="Literatuur rondom opvoeding"/>
              <xsd:enumeration value="mei - Heil en hulp"/>
              <xsd:enumeration value="Melissant"/>
              <xsd:enumeration value="Modulaire reader opvoedkring"/>
              <xsd:enumeration value="Moeder-dochterdagen"/>
              <xsd:enumeration value="Notulen"/>
              <xsd:enumeration value="Onderzoeken"/>
              <xsd:enumeration value="Opnames"/>
              <xsd:enumeration value="Overige documenten"/>
              <xsd:enumeration value="Pilot en behoeftepeiling"/>
              <xsd:enumeration value="Planning kerkblad"/>
              <xsd:enumeration value="PP gemeenteavonden en achtergrondliteratuur"/>
              <xsd:enumeration value="PPT Doeners Gemeenten"/>
              <xsd:enumeration value="PPT Gemeenten"/>
              <xsd:enumeration value="PR"/>
              <xsd:enumeration value="Presentatie overleg HHJO - CE"/>
              <xsd:enumeration value="Presentaties"/>
              <xsd:enumeration value="Prezi 'Jonge kinderen in de gemeente' - Workshop"/>
              <xsd:enumeration value="Prezi 'Kind in de gemeente' - Hoofdlezing"/>
              <xsd:enumeration value="Prezi 'Oudere kinderen in de gemeente' - Workshop"/>
              <xsd:enumeration value="Proefdruk"/>
              <xsd:enumeration value="Puntuit"/>
              <xsd:enumeration value="PVE, digitaal platform en projectplan"/>
              <xsd:enumeration value="Reader huwelijkscatechese"/>
              <xsd:enumeration value="Reader sociale media"/>
              <xsd:enumeration value="Recensie"/>
              <xsd:enumeration value="Recensies"/>
              <xsd:enumeration value="Scribenten - Geredigeerd"/>
              <xsd:enumeration value="Scriptie"/>
              <xsd:enumeration value="september - Waarde van geloofsbelijdenis"/>
              <xsd:enumeration value="Studentenconferentie"/>
              <xsd:enumeration value="Symposium"/>
              <xsd:enumeration value="Teamcursus Bijbellezen Bram van Putten"/>
              <xsd:enumeration value="Tekst"/>
              <xsd:enumeration value="Toerusting"/>
              <xsd:enumeration value="Vader-zoonkamp"/>
              <xsd:enumeration value="Verhalen"/>
              <xsd:enumeration value="Verslagen"/>
              <xsd:enumeration value="Video"/>
              <xsd:enumeration value="Website"/>
              <xsd:enumeration value="Website kerstverhalen"/>
              <xsd:enumeration value="Werkvormen"/>
              <xsd:enumeration value="Zicht op de Kerk - Doop"/>
              <xsd:enumeration value="Zicht op de Kerk - Geloofszekerheid"/>
              <xsd:enumeration value="Zicht op de Kerk - Gespreksvoering"/>
              <xsd:enumeration value="Zicht op de Kerk - God ontmoeten"/>
              <xsd:enumeration value="Zicht op de Kerk - Vervolging"/>
            </xsd:restriction>
          </xsd:simpleType>
        </xsd:union>
      </xsd:simpleType>
    </xsd:element>
    <xsd:element name="Derde_x0020_onderwerp" ma:index="4" nillable="true" ma:displayName="Derde onderwerp" ma:format="Dropdown" ma:internalName="Derde_x0020_onderwerp" ma:readOnly="false">
      <xsd:simpleType>
        <xsd:union memberTypes="dms:Text">
          <xsd:simpleType>
            <xsd:restriction base="dms:Choice">
              <xsd:enumeration value="12-14 jaar Deel 1"/>
              <xsd:enumeration value="12-14 jaar Deel 2"/>
              <xsd:enumeration value="12-14 jaar Deel 3"/>
              <xsd:enumeration value="15-17 jaar Deel 1"/>
              <xsd:enumeration value="15-17 jaar Deel 2"/>
              <xsd:enumeration value="18+"/>
              <xsd:enumeration value="20131129"/>
              <xsd:enumeration value="20131213"/>
              <xsd:enumeration value="20131227"/>
              <xsd:enumeration value="20140109"/>
              <xsd:enumeration value="20140123"/>
              <xsd:enumeration value="20140206"/>
              <xsd:enumeration value="20140220"/>
              <xsd:enumeration value="20140306"/>
              <xsd:enumeration value="20140320"/>
              <xsd:enumeration value="20140417"/>
              <xsd:enumeration value="20140501"/>
              <xsd:enumeration value="20140515"/>
              <xsd:enumeration value="20140529"/>
              <xsd:enumeration value="20140612"/>
              <xsd:enumeration value="20140807"/>
              <xsd:enumeration value="20140821"/>
              <xsd:enumeration value="20140904"/>
              <xsd:enumeration value="20141113"/>
              <xsd:enumeration value="20160823 Persbericht"/>
              <xsd:enumeration value="Aangeleverde artikelen"/>
              <xsd:enumeration value="Afbeeldingen"/>
              <xsd:enumeration value="Alexander den Hartog"/>
              <xsd:enumeration value="Behoeftepeiling gemeenten"/>
              <xsd:enumeration value="Belijdeniscatechese"/>
              <xsd:enumeration value="Besprekingen"/>
              <xsd:enumeration value="Brief bij bestelling - augustus"/>
              <xsd:enumeration value="Brief gemeenten - april"/>
              <xsd:enumeration value="Brief gemeenten - juli"/>
              <xsd:enumeration value="Brief juni"/>
              <xsd:enumeration value="Brief kerkenraden - december"/>
              <xsd:enumeration value="content"/>
              <xsd:enumeration value="Covers BSM bij artikel"/>
              <xsd:enumeration value="Concept"/>
              <xsd:enumeration value="De Banier"/>
              <xsd:enumeration value="Definitieve bestanden"/>
              <xsd:enumeration value="Didactici"/>
              <xsd:enumeration value="Doeners in de kerk"/>
              <xsd:enumeration value="Drukbestand en proef"/>
              <xsd:enumeration value="Eindredactie"/>
              <xsd:enumeration value="Enquete n.a.v. pilot - 170323"/>
              <xsd:enumeration value="Folder kerkenraden - niet verzonden"/>
              <xsd:enumeration value="Foto's"/>
              <xsd:enumeration value="Foto's Driestar"/>
              <xsd:enumeration value="Gospelmuziek"/>
              <xsd:enumeration value="HHG Andelst - Zetten e.o"/>
              <xsd:enumeration value="HHG Ede - Bennekom - Wageningen e.o"/>
              <xsd:enumeration value="HHG Elst en HHG Scherpenzeel_ds. W.J. van den Brink"/>
              <xsd:enumeration value="HHG Genemuiden_ds. A. de Groot"/>
              <xsd:enumeration value="HHG Hasselt - Rouveen - Zwolle e.o"/>
              <xsd:enumeration value="HHG Kruiningen_ds. J.R. van Vugt"/>
              <xsd:enumeration value="HHG Montfoort_ds. R.W. Mulder"/>
              <xsd:enumeration value="HHG Nieuw-Lekkerland_ds. J. van Meggelen"/>
              <xsd:enumeration value="HHG Ouderkerk aan den IJssel e.o"/>
              <xsd:enumeration value="HHG Poederoijen en Loevestein_ds. M. van Sligtenhorst"/>
              <xsd:enumeration value="HHG Rijssen_ds. H. Lassche"/>
              <xsd:enumeration value="HHG Schiedam_ds. L. Krooneman"/>
              <xsd:enumeration value="HHG Staphorst_ds. H.J. van Marle"/>
              <xsd:enumeration value="HHG Stolwijk_ds. W. van Klinken"/>
              <xsd:enumeration value="HHG Veen en HHG Werkendam_ ds. L. Treur"/>
              <xsd:enumeration value="HHG Waddinxveen e.o"/>
              <xsd:enumeration value="Indeling leerlijnen  - thema's"/>
              <xsd:enumeration value="Input Driestar"/>
              <xsd:enumeration value="Instructiebijeenkomst catecheten - september 2016"/>
              <xsd:enumeration value="Instructieformulieren"/>
              <xsd:enumeration value="JV in beeld_Doornspijk"/>
              <xsd:enumeration value="JV in beeld_Middelharnis_Sommelsdijk"/>
              <xsd:enumeration value="JV in beeld_Nieuw Lekkerland"/>
              <xsd:enumeration value="Keuzemogelijkheid 1"/>
              <xsd:enumeration value="Keuzemogelijkheid 2"/>
              <xsd:enumeration value="Nieuwsbericht juli"/>
              <xsd:enumeration value="Nieuwsbrief december"/>
              <xsd:enumeration value="Nieuwsbrief juli"/>
              <xsd:enumeration value="NT01 Rondom Jezus"/>
              <xsd:enumeration value="NT02 Het leven van Jezus"/>
              <xsd:enumeration value="Om Sions Wil &amp; Bewaar het Pand"/>
              <xsd:enumeration value="Opzet middag"/>
              <xsd:enumeration value="Persbericht september"/>
              <xsd:enumeration value="Plaatjes PP"/>
              <xsd:enumeration value="Plan van eisen digitaal platform"/>
              <xsd:enumeration value="Popmuziek"/>
              <xsd:enumeration value="PR"/>
              <xsd:enumeration value="PR en introductie"/>
              <xsd:enumeration value="PR en uitnodiging"/>
              <xsd:enumeration value="Prezi.app"/>
              <xsd:enumeration value="Projectplan 2015"/>
              <xsd:enumeration value="Projectplan 2017"/>
              <xsd:enumeration value="Projectplan 2018"/>
              <xsd:enumeration value="Promofilm"/>
              <xsd:enumeration value="Reacties pilot deelnemers"/>
              <xsd:enumeration value="Registratie domeinnaam"/>
              <xsd:enumeration value="Schrijversformat"/>
              <xsd:enumeration value="Seks algemeen"/>
              <xsd:enumeration value="Seks christenen"/>
              <xsd:enumeration value="Seks online en in de media"/>
              <xsd:enumeration value="Telefonische enquete"/>
              <xsd:enumeration value="Templates"/>
              <xsd:enumeration value="Toerustingsdelen 1-4"/>
              <xsd:enumeration value="Tweede reader - concept"/>
              <xsd:enumeration value="Verbonden in geloof"/>
              <xsd:enumeration value="Verhalen website"/>
              <xsd:enumeration value="Vervolg 2017"/>
              <xsd:enumeration value="Vervolg 2018"/>
            </xsd:restriction>
          </xsd:simpleType>
        </xsd:union>
      </xsd:simpleType>
    </xsd:element>
    <xsd:element name="Jaar" ma:index="5" nillable="true" ma:displayName="Jaar" ma:format="Dropdown" ma:internalName="Jaar" ma:readOnly="false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Doelgroep" ma:index="6" nillable="true" ma:displayName="Doelgroep" ma:format="Dropdown" ma:internalName="Doelgroep" ma:readOnly="false">
      <xsd:simpleType>
        <xsd:union memberTypes="dms:Text">
          <xsd:simpleType>
            <xsd:restriction base="dms:Choice">
              <xsd:enumeration value="-12"/>
              <xsd:enumeration value="-16"/>
              <xsd:enumeration value="16-"/>
              <xsd:enumeration value="16+"/>
              <xsd:enumeration value="Ambtsdragers"/>
              <xsd:enumeration value="Ambtsdragers (thema's)"/>
              <xsd:enumeration value="Gemeentebreed"/>
              <xsd:enumeration value="Jongeren (algemeen)"/>
              <xsd:enumeration value="Jongeren (thema's)"/>
              <xsd:enumeration value="Leidinggevenden (algemeen)"/>
              <xsd:enumeration value="Leidinggevenden 12-"/>
              <xsd:enumeration value="Leidinggevenden 16-"/>
              <xsd:enumeration value="Leidinggevenden 16+"/>
              <xsd:enumeration value="Ouders"/>
            </xsd:restriction>
          </xsd:simpleType>
        </xsd:union>
      </xsd:simpleType>
    </xsd:element>
    <xsd:element name="Gemeente" ma:index="7" nillable="true" ma:displayName="Gemeente" ma:format="Dropdown" ma:internalName="Gemeente" ma:readOnly="false">
      <xsd:simpleType>
        <xsd:union memberTypes="dms:Text">
          <xsd:simpleType>
            <xsd:restriction base="dms:Choice">
              <xsd:enumeration value="Hersteld Hervormde Mannenbond"/>
              <xsd:enumeration value="Hersteld Hervormde Vrouwenbond"/>
              <xsd:enumeration value="HHG Aalst"/>
              <xsd:enumeration value="HHG Abbenbroek"/>
              <xsd:enumeration value="HHG Achterberg - Rhenen"/>
              <xsd:enumeration value="HHG Alblasserdam"/>
              <xsd:enumeration value="HHG Apeldoorn"/>
              <xsd:enumeration value="HHG Apeldoorn - 2018"/>
              <xsd:enumeration value="HHG Arnemuiden"/>
              <xsd:enumeration value="HHG Barendrecht"/>
              <xsd:enumeration value="HHG Barneveld"/>
              <xsd:enumeration value="HHG Barneveld e.o"/>
              <xsd:enumeration value="HHG Barneveld-Kootwijkerbroek-Voorthuizen"/>
              <xsd:enumeration value="HHG Blauwkapel - Groenekan"/>
              <xsd:enumeration value="HHG Boven-Hardinxveld"/>
              <xsd:enumeration value="HHG Breukelen"/>
              <xsd:enumeration value="HHG Den Helder"/>
              <xsd:enumeration value="HHG Doornspijk"/>
              <xsd:enumeration value="HHG Ede"/>
              <xsd:enumeration value="HHG Ede - Bennekom - Wageningen e.o"/>
              <xsd:enumeration value="HHG Ede - Bennekom - Wageningen e.o."/>
              <xsd:enumeration value="HHG Elspeet-Vierhouten-Hulshorst-Uddel"/>
              <xsd:enumeration value="HHG Elst"/>
              <xsd:enumeration value="HHG Emst-Epe"/>
              <xsd:enumeration value="HHG Emst-Epe e.o. - Oene-Vaassen-Nijbroek"/>
              <xsd:enumeration value="HHG Gameren"/>
              <xsd:enumeration value="HHG Garderen"/>
              <xsd:enumeration value="HHG Genemuiden"/>
              <xsd:enumeration value="HHG Giessendam - Neder-Hardinxveld - Sliedrecht"/>
              <xsd:enumeration value="HHG Goedereede"/>
              <xsd:enumeration value="HHG Graafstroom"/>
              <xsd:enumeration value="HHG Haaften - Waardenburg"/>
              <xsd:enumeration value="HHG Haaften-Waardenburg"/>
              <xsd:enumeration value="HHG Haarlem"/>
              <xsd:enumeration value="HHG Hardegarijp"/>
              <xsd:enumeration value="HHG Hardinxveld-Giessendam"/>
              <xsd:enumeration value="HHG Harskamp"/>
              <xsd:enumeration value="HHG Hasselt - Rouveen - Zwolle e.o"/>
              <xsd:enumeration value="HHG Hasselt-Rouveen-Zwolle"/>
              <xsd:enumeration value="HHG Heesbeen"/>
              <xsd:enumeration value="HHG Herkingen"/>
              <xsd:enumeration value="HHG Hoevelaken"/>
              <xsd:enumeration value="HHG Hoevelaken - Nijkerkerveen"/>
              <xsd:enumeration value="HHG Hollandscheveld"/>
              <xsd:enumeration value="HHG Hollandscheveld e.o."/>
              <xsd:enumeration value="HHG Houten"/>
              <xsd:enumeration value="HHG Huizen"/>
              <xsd:enumeration value="HHG IJsselmuiden - Grafhorst"/>
              <xsd:enumeration value="HHG IJsselstein"/>
              <xsd:enumeration value="HHG Katwijk aan Zee (Centrale gemeente)"/>
              <xsd:enumeration value="HHG Kerkwijk e.o"/>
              <xsd:enumeration value="HHG Kerkwijk e.o."/>
              <xsd:enumeration value="HHG Kesteren"/>
              <xsd:enumeration value="HHG Kockengen"/>
              <xsd:enumeration value="HHG Korendijk"/>
              <xsd:enumeration value="HHG Kruiningen"/>
              <xsd:enumeration value="HHG Leerbroek"/>
              <xsd:enumeration value="HHG Leerdam - Oosterwijk"/>
              <xsd:enumeration value="HHG Loon op Zand"/>
              <xsd:enumeration value="HHG Lunteren"/>
              <xsd:enumeration value="HHG Lunteren (Centrale gemeente)"/>
              <xsd:enumeration value="HHG Maartensdijk"/>
              <xsd:enumeration value="HHG Melissant"/>
              <xsd:enumeration value="HHG Middelharnis"/>
              <xsd:enumeration value="HHG Middelharnis - Sommelsdijk"/>
              <xsd:enumeration value="HHG Moerkapelle"/>
              <xsd:enumeration value="HHG Monster-'s Gravenzande"/>
              <xsd:enumeration value="HHG Montfoort"/>
              <xsd:enumeration value="HHG Nederhemert"/>
              <xsd:enumeration value="HHG Nederlangbroek"/>
              <xsd:enumeration value="HHG Nieuwaal"/>
              <xsd:enumeration value="HHG Nieuwe-Tonge"/>
              <xsd:enumeration value="HHG Nieuw-Lekkerland"/>
              <xsd:enumeration value="HHG Nieuwleusen"/>
              <xsd:enumeration value="HHG Nieuwleusen - 2018"/>
              <xsd:enumeration value="HHG Niew-Lekkerland"/>
              <xsd:enumeration value="HHG Nijkerk"/>
              <xsd:enumeration value="HHG Numansdorp"/>
              <xsd:enumeration value="HHG Oldebroek - 't Harde"/>
              <xsd:enumeration value="HHG Ooltgensplaat"/>
              <xsd:enumeration value="HHG Oosterwolde"/>
              <xsd:enumeration value="HHG Oosterwolde - 2018"/>
              <xsd:enumeration value="HHG Oosterwolde e.o."/>
              <xsd:enumeration value="HHG Opheusden"/>
              <xsd:enumeration value="HHG Oud-Beijerland"/>
              <xsd:enumeration value="HHG Ouddorp"/>
              <xsd:enumeration value="HHG Ouderkerk aan den IJssel e.o"/>
              <xsd:enumeration value="HHG Papendrecht"/>
              <xsd:enumeration value="HHG Poederoijen en Loevestein"/>
              <xsd:enumeration value="HHG Poortvliet"/>
              <xsd:enumeration value="HHG Putten"/>
              <xsd:enumeration value="HHG Putten - 2018"/>
              <xsd:enumeration value="HHG Putten - Ermelo - Harderwijk - Hierden"/>
              <xsd:enumeration value="HHG Ridderkerk"/>
              <xsd:enumeration value="HHG Rijssen"/>
              <xsd:enumeration value="HHG Rotterdam Kralingse Veer"/>
              <xsd:enumeration value="HHG 's Grevelduin Vrijhoeve Capelle"/>
              <xsd:enumeration value="HHG Scherpenzeel - Renswoude"/>
              <xsd:enumeration value="HHG Scherpenzeel - Rouveen"/>
              <xsd:enumeration value="HHG Scheveningen (Evangelisatie)"/>
              <xsd:enumeration value="HHG Scheveningen (Thabor)"/>
              <xsd:enumeration value="HHG Schiedam"/>
              <xsd:enumeration value="HHG Schoonrewoerd"/>
              <xsd:enumeration value="HHG Sint-Annaland"/>
              <xsd:enumeration value="HHG Sint-Maartensdijk"/>
              <xsd:enumeration value="HHG Sirjansland"/>
              <xsd:enumeration value="HHG Soest"/>
              <xsd:enumeration value="HHG Spijk"/>
              <xsd:enumeration value="HHG Staphorst"/>
              <xsd:enumeration value="HHG Stellendam"/>
              <xsd:enumeration value="HHG Stolwijk"/>
              <xsd:enumeration value="HHG Ter Aar"/>
              <xsd:enumeration value="HHG Terneuzen"/>
              <xsd:enumeration value="HHG Tholen"/>
              <xsd:enumeration value="HHG Urk Elim"/>
              <xsd:enumeration value="HHG Urk Moria"/>
              <xsd:enumeration value="HHG Veen"/>
              <xsd:enumeration value="HHG Veenendaal"/>
              <xsd:enumeration value="HHG Veenendaal - 2017"/>
              <xsd:enumeration value="HHG Vianen"/>
              <xsd:enumeration value="HHG Voorburg"/>
              <xsd:enumeration value="HHG Voorschoten"/>
              <xsd:enumeration value="HHG Vriezenveen"/>
              <xsd:enumeration value="HHG Waarder"/>
              <xsd:enumeration value="HHG Waddinxveen (Dorpstraat)"/>
              <xsd:enumeration value="HHG Waddinxveen e.o"/>
              <xsd:enumeration value="HHG Waddinxveen e.o."/>
              <xsd:enumeration value="HHG Wapenveld - Wezep"/>
              <xsd:enumeration value="HHG Werkendam"/>
              <xsd:enumeration value="HHG Westerhaar"/>
              <xsd:enumeration value="HHG Wijk bij Heusden"/>
              <xsd:enumeration value="HHG Woudenberg"/>
              <xsd:enumeration value="HHG Wouterswoude"/>
              <xsd:enumeration value="HHG Zaltbommel (Evangelisatie)"/>
              <xsd:enumeration value="HHG Zuilichem - Brakel"/>
              <xsd:enumeration value="HHG Zwartebroek - Terschuur"/>
              <xsd:enumeration value="Kerkelijk bureau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d2332-e32d-4cc7-8c90-23eaf6669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a9ff-5bd5-4b43-9d7b-cce8de49d7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rde_x0020_onderwerp xmlns="5e2d06a2-e894-4fc0-9219-8ef4d89372f1">18+</Derde_x0020_onderwerp>
    <Hoofdonderwerp xmlns="5e2d06a2-e894-4fc0-9219-8ef4d89372f1">Catechesemethode Leer mij</Hoofdonderwerp>
    <Tweede_x0020_onderwerp xmlns="5e2d06a2-e894-4fc0-9219-8ef4d89372f1" xsi:nil="true"/>
    <Jaar xmlns="5e2d06a2-e894-4fc0-9219-8ef4d89372f1">2020</Jaar>
    <Gemeente xmlns="5e2d06a2-e894-4fc0-9219-8ef4d89372f1" xsi:nil="true"/>
    <Doelgroep xmlns="5e2d06a2-e894-4fc0-9219-8ef4d89372f1">Ambtsdragers</Doelgroep>
  </documentManagement>
</p:properties>
</file>

<file path=customXml/itemProps1.xml><?xml version="1.0" encoding="utf-8"?>
<ds:datastoreItem xmlns:ds="http://schemas.openxmlformats.org/officeDocument/2006/customXml" ds:itemID="{26467759-9739-427B-8D22-410F6DAF82FC}"/>
</file>

<file path=customXml/itemProps2.xml><?xml version="1.0" encoding="utf-8"?>
<ds:datastoreItem xmlns:ds="http://schemas.openxmlformats.org/officeDocument/2006/customXml" ds:itemID="{EA56CBBC-94DC-4D15-BC10-2B705FB1F314}"/>
</file>

<file path=customXml/itemProps3.xml><?xml version="1.0" encoding="utf-8"?>
<ds:datastoreItem xmlns:ds="http://schemas.openxmlformats.org/officeDocument/2006/customXml" ds:itemID="{3BB70F54-261D-4A45-92C7-70D60B3D19C4}"/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LeerMij-catechesatiemethode-HHJO-18plus</Template>
  <TotalTime>30</TotalTime>
  <Words>313</Words>
  <Application>Microsoft Office PowerPoint</Application>
  <PresentationFormat>Breedbeeld</PresentationFormat>
  <Paragraphs>54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ITC Officina Serif Std Book</vt:lpstr>
      <vt:lpstr>Segoe UI</vt:lpstr>
      <vt:lpstr>Leer Mij 18plus</vt:lpstr>
      <vt:lpstr>Omgang met God</vt:lpstr>
      <vt:lpstr>Opening</vt:lpstr>
      <vt:lpstr>Bijbelstudie</vt:lpstr>
      <vt:lpstr>Binnenkomer</vt:lpstr>
      <vt:lpstr>Doelen</vt:lpstr>
      <vt:lpstr>Meditatie </vt:lpstr>
      <vt:lpstr>Jezelf afzonderen </vt:lpstr>
      <vt:lpstr>Afdwalende gedachten</vt:lpstr>
      <vt:lpstr>Overleggen in je hart </vt:lpstr>
      <vt:lpstr>Meditatie en jouw levenswandel </vt:lpstr>
      <vt:lpstr>Verwerkingsvragen</vt:lpstr>
      <vt:lpstr>Samenvatting</vt:lpstr>
      <vt:lpstr>Huiswerk volgende keer</vt:lpstr>
      <vt:lpstr>Oefenen met mediteren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S.T. Lagendijk</dc:creator>
  <cp:lastModifiedBy>S.T. Lagendijk</cp:lastModifiedBy>
  <cp:revision>38</cp:revision>
  <dcterms:created xsi:type="dcterms:W3CDTF">2019-09-18T09:58:23Z</dcterms:created>
  <dcterms:modified xsi:type="dcterms:W3CDTF">2020-01-24T16:07:04Z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0x01010080BC70FFD46EB64A9EE26A6E03DEE16B</vt:lpwstr>
  </property>
</Properties>
</file>