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371"/>
  </p:normalViewPr>
  <p:slideViewPr>
    <p:cSldViewPr snapToObjects="1">
      <p:cViewPr varScale="1">
        <p:scale>
          <a:sx n="108" d="100"/>
          <a:sy n="108" d="100"/>
        </p:scale>
        <p:origin x="5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56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1 – Psalm zoeken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opdracht voor de jongeren apart: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 na, over hoe je je voelt.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Zoek een Psalm op, die hierbij past. Je mag door je Psalmboek bladeren.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Waarom past deze Psalm bij hoe je je voelt?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 vervolgens na: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Psalm helpt mij, met hoe ik mij nu voel, om dichter bij de Heere te komen?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de opdracht kort plenair na.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Eventueel kunnen enkele van de genoemde Psalmen gezongen worden.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29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2 – Bespreken Psalm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Kies een Psalm die veel verschillende gemoedstoestanden beschrijft, zoals bijvoorbeeld Psalm 116.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Kies de berijmde of onberijmde Psalm. Of beiden.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 deze uit voor alle jongeren.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ze 3 tot 5 minuten om de Psalm te lezen, en te omcirkelen wat ze aanspreekt op dit moment.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enkele jongeren een beurt, en laat ze uitleggen waarom ze juist die zinnen omcirkelt hebben.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dat elke gemoedstoestand in de Psalmen voorkomt.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 vervolgens de vraag: Waar willen de Psalmen ons, met hoe we ons voelen, terecht brengen?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28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3 – Bijbelstudie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Kies een boetpsalm, dankpsalm,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Sionspsalm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een Messiaanse psalm (zie tekst boekje voor suggesties).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Lees steeds één van de gekozen Psalmen.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de catechisanten kiezen wat voor soort Psalm het is.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kort de strekking van de Psalm.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 dan door naar de volgende.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doel van deze opdracht is om jongeren de verschillende soorten Psalmen te laten zien.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54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Psalmen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Omgang met God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Christus in de psalmen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volstaan de Psalmen nog steeds, ook al is Christus gekomen?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Cross, Sunset, Sunrise, Hill, Sky, Sun, Crucifixion">
            <a:extLst>
              <a:ext uri="{FF2B5EF4-FFF2-40B4-BE49-F238E27FC236}">
                <a16:creationId xmlns:a16="http://schemas.microsoft.com/office/drawing/2014/main" id="{8CCF0CE2-1310-4469-A383-CC5F07D8CB2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92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In de psalmen geeft de Heere voorbeelden van boete en dankzegging</a:t>
            </a:r>
            <a:br>
              <a:rPr lang="nl-NL" dirty="0"/>
            </a:br>
            <a:r>
              <a:rPr lang="nl-NL" dirty="0"/>
              <a:t>voor ons.</a:t>
            </a:r>
          </a:p>
          <a:p>
            <a:r>
              <a:rPr lang="nl-NL" dirty="0"/>
              <a:t>Wat genade uitwerkt in mensenlevens, zien wij in de psalmen.</a:t>
            </a:r>
          </a:p>
          <a:p>
            <a:r>
              <a:rPr lang="nl-NL" dirty="0"/>
              <a:t>Wij zingen de oudtestamentische psalmen vanuit de nieuwtestamentische</a:t>
            </a:r>
            <a:br>
              <a:rPr lang="nl-NL" dirty="0"/>
            </a:br>
            <a:r>
              <a:rPr lang="nl-NL" dirty="0"/>
              <a:t>vervulling.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Psalm zoeken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Denk na, over hoe je je voelt.</a:t>
            </a:r>
          </a:p>
          <a:p>
            <a:r>
              <a:rPr lang="nl-NL" dirty="0"/>
              <a:t>Zoek een Psalm op, die hierbij past. Je mag door je Psalmboek bladeren.</a:t>
            </a:r>
          </a:p>
          <a:p>
            <a:r>
              <a:rPr lang="nl-NL" dirty="0"/>
              <a:t>Waarom past deze Psalm bij hoe je je voelt?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2" name="Picture 4" descr="Bible, Religion, Christianity, Gospel">
            <a:extLst>
              <a:ext uri="{FF2B5EF4-FFF2-40B4-BE49-F238E27FC236}">
                <a16:creationId xmlns:a16="http://schemas.microsoft.com/office/drawing/2014/main" id="{529A17BE-FE66-4800-A1A1-6E997A94960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Bespreken Psalm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Je krijgt een Psalm uitgeprint op papier</a:t>
            </a:r>
          </a:p>
          <a:p>
            <a:r>
              <a:rPr lang="nl-NL" dirty="0" err="1"/>
              <a:t>Omcircel</a:t>
            </a:r>
            <a:r>
              <a:rPr lang="nl-NL" dirty="0"/>
              <a:t> wat je aanspreekt in de Psalm.</a:t>
            </a:r>
          </a:p>
          <a:p>
            <a:r>
              <a:rPr lang="nl-NL" dirty="0"/>
              <a:t>Waarom spreekt dit je aan?</a:t>
            </a:r>
          </a:p>
          <a:p>
            <a:r>
              <a:rPr lang="nl-NL" dirty="0"/>
              <a:t>Waar willen de Psalmen ons, met hoe we ons voelen, terecht brengen?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People, Man, Office, Business, Religion, Bible, Church">
            <a:extLst>
              <a:ext uri="{FF2B5EF4-FFF2-40B4-BE49-F238E27FC236}">
                <a16:creationId xmlns:a16="http://schemas.microsoft.com/office/drawing/2014/main" id="{FE695110-C8D1-4197-B0F1-478C04950AD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24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Bijbelstudie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Kies een boetpsalm, dankpsalm, </a:t>
            </a:r>
            <a:r>
              <a:rPr lang="nl-NL" dirty="0" err="1"/>
              <a:t>Sionspsalm</a:t>
            </a:r>
            <a:r>
              <a:rPr lang="nl-NL" dirty="0"/>
              <a:t> en een Messiaanse psalm (zie tekst boekje voor suggesties).</a:t>
            </a:r>
          </a:p>
          <a:p>
            <a:r>
              <a:rPr lang="nl-NL" dirty="0"/>
              <a:t>Lees steeds één van de gekozen Psalmen.</a:t>
            </a:r>
          </a:p>
          <a:p>
            <a:r>
              <a:rPr lang="nl-NL" dirty="0"/>
              <a:t>Wat is de strekking van </a:t>
            </a:r>
            <a:r>
              <a:rPr lang="nl-NL"/>
              <a:t>deze Psalm?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People, Man, Office, Business, Religion, Bible, Church">
            <a:extLst>
              <a:ext uri="{FF2B5EF4-FFF2-40B4-BE49-F238E27FC236}">
                <a16:creationId xmlns:a16="http://schemas.microsoft.com/office/drawing/2014/main" id="{FE695110-C8D1-4197-B0F1-478C04950AD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24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1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84:5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op blz. 89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89</a:t>
            </a:r>
          </a:p>
        </p:txBody>
      </p:sp>
      <p:pic>
        <p:nvPicPr>
          <p:cNvPr id="1026" name="Picture 2" descr="Close-Up, Drugs, Medical, Medicine, Pills, Prescription">
            <a:extLst>
              <a:ext uri="{FF2B5EF4-FFF2-40B4-BE49-F238E27FC236}">
                <a16:creationId xmlns:a16="http://schemas.microsoft.com/office/drawing/2014/main" id="{E0C84CF8-8180-4CEF-9254-35E2147F51C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de psalmen allerlei soorten gebeden zijn.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de psalmen, geïnspireerd door de Heilige Geest, door mensen zijn geschreven en daarom heel dicht bij het gewone leven komen.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door middel van de psalmen tot de Heere bidden en Hem aanbidden.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Woorden van de Heere of van</a:t>
            </a:r>
            <a:br>
              <a:rPr lang="nl-NL" dirty="0"/>
            </a:br>
            <a:r>
              <a:rPr lang="nl-NL" dirty="0"/>
              <a:t>mensen?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geeft God ons de Psalmen?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7BD4824-A2D8-4FFB-9F77-05BE21FDF59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boetepsalmen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kun jij met de boetepsalmen?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2DA5A66F-B5B6-4266-9782-86069FADCC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49" t="-15308" r="3849" b="-51128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dankpsalmen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kun jij met de dankpsalmen?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Cloud, Heart, Sky, Blue, White, Love, Luck, Loyalty">
            <a:extLst>
              <a:ext uri="{FF2B5EF4-FFF2-40B4-BE49-F238E27FC236}">
                <a16:creationId xmlns:a16="http://schemas.microsoft.com/office/drawing/2014/main" id="{F8910B44-112D-409F-BC1A-C560BE0FF19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242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psalmen van Sion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kun jij met de psalmen van 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Panoramic, Sunrise, Jerusalem, Holy Land, Mosque">
            <a:extLst>
              <a:ext uri="{FF2B5EF4-FFF2-40B4-BE49-F238E27FC236}">
                <a16:creationId xmlns:a16="http://schemas.microsoft.com/office/drawing/2014/main" id="{CE2099E2-5948-4A7D-83F0-C87A00FCAA9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521" r="33727" b="-52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f829c652009f0843459cdd35bc82084c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f9ebd15f61b9bf1b814dfcf66460bec1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 ma:readOnly="fals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18+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2020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B254157B-46BE-4B16-872B-89BB5834BB36}"/>
</file>

<file path=customXml/itemProps2.xml><?xml version="1.0" encoding="utf-8"?>
<ds:datastoreItem xmlns:ds="http://schemas.openxmlformats.org/officeDocument/2006/customXml" ds:itemID="{F67AE9F9-1BBC-4836-999C-58ED94FDACB9}"/>
</file>

<file path=customXml/itemProps3.xml><?xml version="1.0" encoding="utf-8"?>
<ds:datastoreItem xmlns:ds="http://schemas.openxmlformats.org/officeDocument/2006/customXml" ds:itemID="{18077AF8-BF95-4649-AFD5-36AD10F84239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29</TotalTime>
  <Words>623</Words>
  <Application>Microsoft Office PowerPoint</Application>
  <PresentationFormat>Breedbeeld</PresentationFormat>
  <Paragraphs>85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 Officina Serif Std Book</vt:lpstr>
      <vt:lpstr>Segoe UI</vt:lpstr>
      <vt:lpstr>Leer Mij 18plus</vt:lpstr>
      <vt:lpstr>Omgang met God</vt:lpstr>
      <vt:lpstr>Opening</vt:lpstr>
      <vt:lpstr>Bijbelstudie</vt:lpstr>
      <vt:lpstr>Binnenkomer</vt:lpstr>
      <vt:lpstr>Doelen</vt:lpstr>
      <vt:lpstr>Woorden van de Heere of van mensen? </vt:lpstr>
      <vt:lpstr>De boetepsalmen </vt:lpstr>
      <vt:lpstr>De dankpsalmen </vt:lpstr>
      <vt:lpstr>De psalmen van Sion </vt:lpstr>
      <vt:lpstr>Christus in de psalmen </vt:lpstr>
      <vt:lpstr>Verwerkingsvragen</vt:lpstr>
      <vt:lpstr>Samenvatting</vt:lpstr>
      <vt:lpstr>Huiswerk volgende keer</vt:lpstr>
      <vt:lpstr>Psalm zoeken</vt:lpstr>
      <vt:lpstr>Bespreken Psalm</vt:lpstr>
      <vt:lpstr>Bijbelstudie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39</cp:revision>
  <dcterms:created xsi:type="dcterms:W3CDTF">2019-09-18T09:58:23Z</dcterms:created>
  <dcterms:modified xsi:type="dcterms:W3CDTF">2020-01-24T17:47:30Z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